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319"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68"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5" r:id="rId41"/>
    <p:sldId id="294" r:id="rId42"/>
    <p:sldId id="295" r:id="rId43"/>
    <p:sldId id="296" r:id="rId44"/>
    <p:sldId id="297" r:id="rId45"/>
    <p:sldId id="298" r:id="rId46"/>
    <p:sldId id="316" r:id="rId47"/>
    <p:sldId id="317" r:id="rId48"/>
    <p:sldId id="318" r:id="rId49"/>
    <p:sldId id="299" r:id="rId50"/>
    <p:sldId id="300" r:id="rId51"/>
    <p:sldId id="301" r:id="rId52"/>
    <p:sldId id="302" r:id="rId53"/>
    <p:sldId id="303" r:id="rId54"/>
    <p:sldId id="304" r:id="rId55"/>
    <p:sldId id="305" r:id="rId56"/>
    <p:sldId id="308" r:id="rId57"/>
    <p:sldId id="306" r:id="rId58"/>
    <p:sldId id="309" r:id="rId59"/>
    <p:sldId id="307" r:id="rId60"/>
    <p:sldId id="310" r:id="rId61"/>
    <p:sldId id="311" r:id="rId62"/>
    <p:sldId id="312" r:id="rId63"/>
    <p:sldId id="313" r:id="rId64"/>
    <p:sldId id="314"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8" d="100"/>
          <a:sy n="108" d="100"/>
        </p:scale>
        <p:origin x="13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jpeg"/></Relationships>
</file>

<file path=ppt/diagrams/_rels/data13.xml.rels><?xml version="1.0" encoding="UTF-8" standalone="yes"?>
<Relationships xmlns="http://schemas.openxmlformats.org/package/2006/relationships"><Relationship Id="rId1" Type="http://schemas.openxmlformats.org/officeDocument/2006/relationships/image" Target="../media/image13.jpeg"/></Relationships>
</file>

<file path=ppt/diagrams/_rels/data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2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5.xml.rels><?xml version="1.0" encoding="UTF-8" standalone="yes"?>
<Relationships xmlns="http://schemas.openxmlformats.org/package/2006/relationships"><Relationship Id="rId1" Type="http://schemas.openxmlformats.org/officeDocument/2006/relationships/image" Target="../media/image17.jpeg"/></Relationships>
</file>

<file path=ppt/diagrams/_rels/data28.xml.rels><?xml version="1.0" encoding="UTF-8" standalone="yes"?>
<Relationships xmlns="http://schemas.openxmlformats.org/package/2006/relationships"><Relationship Id="rId1" Type="http://schemas.openxmlformats.org/officeDocument/2006/relationships/image" Target="../media/image18.jpeg"/></Relationships>
</file>

<file path=ppt/diagrams/_rels/data31.xml.rels><?xml version="1.0" encoding="UTF-8" standalone="yes"?>
<Relationships xmlns="http://schemas.openxmlformats.org/package/2006/relationships"><Relationship Id="rId1" Type="http://schemas.openxmlformats.org/officeDocument/2006/relationships/image" Target="../media/image19.jpeg"/></Relationships>
</file>

<file path=ppt/diagrams/_rels/data34.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5.jpeg"/><Relationship Id="rId5" Type="http://schemas.openxmlformats.org/officeDocument/2006/relationships/image" Target="../media/image27.jpeg"/><Relationship Id="rId4" Type="http://schemas.openxmlformats.org/officeDocument/2006/relationships/image" Target="../media/image26.gif"/></Relationships>
</file>

<file path=ppt/diagrams/_rels/data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5.jpeg"/><Relationship Id="rId5" Type="http://schemas.openxmlformats.org/officeDocument/2006/relationships/image" Target="../media/image27.jpeg"/><Relationship Id="rId4" Type="http://schemas.openxmlformats.org/officeDocument/2006/relationships/image" Target="../media/image26.gif"/></Relationships>
</file>

<file path=ppt/diagrams/_rels/drawing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B1AE-86A8-4C59-919D-28DEDB453B03}" type="doc">
      <dgm:prSet loTypeId="urn:microsoft.com/office/officeart/2005/8/layout/hList7#2" loCatId="list" qsTypeId="urn:microsoft.com/office/officeart/2005/8/quickstyle/3d4" qsCatId="3D" csTypeId="urn:microsoft.com/office/officeart/2005/8/colors/colorful2" csCatId="colorful" phldr="1"/>
      <dgm:spPr/>
      <dgm:t>
        <a:bodyPr/>
        <a:lstStyle/>
        <a:p>
          <a:endParaRPr lang="ru-RU"/>
        </a:p>
      </dgm:t>
    </dgm:pt>
    <dgm:pt modelId="{5B7AE915-7375-453D-B17A-B0F848A12617}">
      <dgm:prSet/>
      <dgm:spPr/>
      <dgm:t>
        <a:bodyPr/>
        <a:lstStyle/>
        <a:p>
          <a:pPr rtl="0"/>
          <a:r>
            <a:rPr lang="ru-RU" dirty="0">
              <a:solidFill>
                <a:schemeClr val="bg1"/>
              </a:solidFill>
              <a:latin typeface="Times New Roman" pitchFamily="18" charset="0"/>
              <a:cs typeface="Times New Roman" pitchFamily="18" charset="0"/>
            </a:rPr>
            <a:t>Понимание коррупции в русском праве берет свое начало в Судебнике 1497 года, где впервые введен запрет брать посулы (взятки): </a:t>
          </a:r>
        </a:p>
      </dgm:t>
    </dgm:pt>
    <dgm:pt modelId="{CE672FDA-018B-4137-8A0F-7DB9F8AF860A}" type="parTrans" cxnId="{0B727BDC-711F-4D5C-8C9E-776DED7A9C25}">
      <dgm:prSet/>
      <dgm:spPr/>
      <dgm:t>
        <a:bodyPr/>
        <a:lstStyle/>
        <a:p>
          <a:endParaRPr lang="ru-RU"/>
        </a:p>
      </dgm:t>
    </dgm:pt>
    <dgm:pt modelId="{88B518B9-A617-464C-9E11-E86ECE7FAD35}" type="sibTrans" cxnId="{0B727BDC-711F-4D5C-8C9E-776DED7A9C25}">
      <dgm:prSet/>
      <dgm:spPr/>
      <dgm:t>
        <a:bodyPr/>
        <a:lstStyle/>
        <a:p>
          <a:endParaRPr lang="ru-RU"/>
        </a:p>
      </dgm:t>
    </dgm:pt>
    <dgm:pt modelId="{3266DE72-DDE9-4549-A3BE-6F8C21308EA2}">
      <dgm:prSet/>
      <dgm:spPr/>
      <dgm:t>
        <a:bodyPr/>
        <a:lstStyle/>
        <a:p>
          <a:pPr rtl="0"/>
          <a:r>
            <a:rPr lang="ru-RU" dirty="0">
              <a:solidFill>
                <a:schemeClr val="bg1"/>
              </a:solidFill>
              <a:latin typeface="Times New Roman" pitchFamily="18" charset="0"/>
              <a:cs typeface="Times New Roman" pitchFamily="18" charset="0"/>
            </a:rPr>
            <a:t>«Ссудите суд </a:t>
          </a:r>
          <a:r>
            <a:rPr lang="ru-RU" dirty="0" err="1">
              <a:solidFill>
                <a:schemeClr val="bg1"/>
              </a:solidFill>
              <a:latin typeface="Times New Roman" pitchFamily="18" charset="0"/>
              <a:cs typeface="Times New Roman" pitchFamily="18" charset="0"/>
            </a:rPr>
            <a:t>бояром</a:t>
          </a:r>
          <a:r>
            <a:rPr lang="ru-RU" dirty="0">
              <a:solidFill>
                <a:schemeClr val="bg1"/>
              </a:solidFill>
              <a:latin typeface="Times New Roman" pitchFamily="18" charset="0"/>
              <a:cs typeface="Times New Roman" pitchFamily="18" charset="0"/>
            </a:rPr>
            <a:t> и </a:t>
          </a:r>
          <a:r>
            <a:rPr lang="ru-RU" dirty="0" err="1">
              <a:solidFill>
                <a:schemeClr val="bg1"/>
              </a:solidFill>
              <a:latin typeface="Times New Roman" pitchFamily="18" charset="0"/>
              <a:cs typeface="Times New Roman" pitchFamily="18" charset="0"/>
            </a:rPr>
            <a:t>околничим</a:t>
          </a:r>
          <a:r>
            <a:rPr lang="ru-RU" dirty="0">
              <a:solidFill>
                <a:schemeClr val="bg1"/>
              </a:solidFill>
              <a:latin typeface="Times New Roman" pitchFamily="18" charset="0"/>
              <a:cs typeface="Times New Roman" pitchFamily="18" charset="0"/>
            </a:rPr>
            <a:t>. А на суде бытии у бояр и у </a:t>
          </a:r>
          <a:r>
            <a:rPr lang="ru-RU" dirty="0" err="1">
              <a:solidFill>
                <a:schemeClr val="bg1"/>
              </a:solidFill>
              <a:latin typeface="Times New Roman" pitchFamily="18" charset="0"/>
              <a:cs typeface="Times New Roman" pitchFamily="18" charset="0"/>
            </a:rPr>
            <a:t>околничих</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диаком</a:t>
          </a:r>
          <a:r>
            <a:rPr lang="ru-RU" dirty="0">
              <a:solidFill>
                <a:schemeClr val="bg1"/>
              </a:solidFill>
              <a:latin typeface="Times New Roman" pitchFamily="18" charset="0"/>
              <a:cs typeface="Times New Roman" pitchFamily="18" charset="0"/>
            </a:rPr>
            <a:t>. А посулов </a:t>
          </a:r>
          <a:r>
            <a:rPr lang="ru-RU" dirty="0" err="1">
              <a:solidFill>
                <a:schemeClr val="bg1"/>
              </a:solidFill>
              <a:latin typeface="Times New Roman" pitchFamily="18" charset="0"/>
              <a:cs typeface="Times New Roman" pitchFamily="18" charset="0"/>
            </a:rPr>
            <a:t>бояром</a:t>
          </a:r>
          <a:r>
            <a:rPr lang="ru-RU" dirty="0">
              <a:solidFill>
                <a:schemeClr val="bg1"/>
              </a:solidFill>
              <a:latin typeface="Times New Roman" pitchFamily="18" charset="0"/>
              <a:cs typeface="Times New Roman" pitchFamily="18" charset="0"/>
            </a:rPr>
            <a:t>, и </a:t>
          </a:r>
          <a:r>
            <a:rPr lang="ru-RU" dirty="0" err="1">
              <a:solidFill>
                <a:schemeClr val="bg1"/>
              </a:solidFill>
              <a:latin typeface="Times New Roman" pitchFamily="18" charset="0"/>
              <a:cs typeface="Times New Roman" pitchFamily="18" charset="0"/>
            </a:rPr>
            <a:t>околничим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диаком</a:t>
          </a:r>
          <a:r>
            <a:rPr lang="ru-RU" dirty="0">
              <a:solidFill>
                <a:schemeClr val="bg1"/>
              </a:solidFill>
              <a:latin typeface="Times New Roman" pitchFamily="18" charset="0"/>
              <a:cs typeface="Times New Roman" pitchFamily="18" charset="0"/>
            </a:rPr>
            <a:t> от суда и от </a:t>
          </a:r>
          <a:r>
            <a:rPr lang="ru-RU" dirty="0" err="1">
              <a:solidFill>
                <a:schemeClr val="bg1"/>
              </a:solidFill>
              <a:latin typeface="Times New Roman" pitchFamily="18" charset="0"/>
              <a:cs typeface="Times New Roman" pitchFamily="18" charset="0"/>
            </a:rPr>
            <a:t>печалования</a:t>
          </a:r>
          <a:r>
            <a:rPr lang="ru-RU" dirty="0">
              <a:solidFill>
                <a:schemeClr val="bg1"/>
              </a:solidFill>
              <a:latin typeface="Times New Roman" pitchFamily="18" charset="0"/>
              <a:cs typeface="Times New Roman" pitchFamily="18" charset="0"/>
            </a:rPr>
            <a:t> не </a:t>
          </a:r>
          <a:r>
            <a:rPr lang="ru-RU" dirty="0" err="1">
              <a:solidFill>
                <a:schemeClr val="bg1"/>
              </a:solidFill>
              <a:latin typeface="Times New Roman" pitchFamily="18" charset="0"/>
              <a:cs typeface="Times New Roman" pitchFamily="18" charset="0"/>
            </a:rPr>
            <a:t>имати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тако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жи</a:t>
          </a:r>
          <a:r>
            <a:rPr lang="ru-RU" dirty="0">
              <a:solidFill>
                <a:schemeClr val="bg1"/>
              </a:solidFill>
              <a:latin typeface="Times New Roman" pitchFamily="18" charset="0"/>
              <a:cs typeface="Times New Roman" pitchFamily="18" charset="0"/>
            </a:rPr>
            <a:t> всякому судии посула от суда не </a:t>
          </a:r>
          <a:r>
            <a:rPr lang="ru-RU" dirty="0" err="1">
              <a:solidFill>
                <a:schemeClr val="bg1"/>
              </a:solidFill>
              <a:latin typeface="Times New Roman" pitchFamily="18" charset="0"/>
              <a:cs typeface="Times New Roman" pitchFamily="18" charset="0"/>
            </a:rPr>
            <a:t>имати</a:t>
          </a:r>
          <a:r>
            <a:rPr lang="ru-RU" dirty="0">
              <a:solidFill>
                <a:schemeClr val="bg1"/>
              </a:solidFill>
              <a:latin typeface="Times New Roman" pitchFamily="18" charset="0"/>
              <a:cs typeface="Times New Roman" pitchFamily="18" charset="0"/>
            </a:rPr>
            <a:t> никому. А судом не мсти, не </a:t>
          </a:r>
          <a:r>
            <a:rPr lang="ru-RU" dirty="0" err="1">
              <a:solidFill>
                <a:schemeClr val="bg1"/>
              </a:solidFill>
              <a:latin typeface="Times New Roman" pitchFamily="18" charset="0"/>
              <a:cs typeface="Times New Roman" pitchFamily="18" charset="0"/>
            </a:rPr>
            <a:t>дружити</a:t>
          </a:r>
          <a:r>
            <a:rPr lang="ru-RU" dirty="0">
              <a:solidFill>
                <a:schemeClr val="bg1"/>
              </a:solidFill>
              <a:latin typeface="Times New Roman" pitchFamily="18" charset="0"/>
              <a:cs typeface="Times New Roman" pitchFamily="18" charset="0"/>
            </a:rPr>
            <a:t> никому».</a:t>
          </a:r>
        </a:p>
      </dgm:t>
    </dgm:pt>
    <dgm:pt modelId="{155B7EB6-BEE3-481F-A539-9CF2A1A087BD}" type="parTrans" cxnId="{C51B6505-CE31-42FE-85BF-113CDB89764F}">
      <dgm:prSet/>
      <dgm:spPr/>
      <dgm:t>
        <a:bodyPr/>
        <a:lstStyle/>
        <a:p>
          <a:endParaRPr lang="ru-RU"/>
        </a:p>
      </dgm:t>
    </dgm:pt>
    <dgm:pt modelId="{A63907DB-0ABD-4E00-9E07-EC1A58832617}" type="sibTrans" cxnId="{C51B6505-CE31-42FE-85BF-113CDB89764F}">
      <dgm:prSet/>
      <dgm:spPr/>
      <dgm:t>
        <a:bodyPr/>
        <a:lstStyle/>
        <a:p>
          <a:endParaRPr lang="ru-RU"/>
        </a:p>
      </dgm:t>
    </dgm:pt>
    <dgm:pt modelId="{9A2F1331-906F-4972-B7FC-56308F008FC9}" type="pres">
      <dgm:prSet presAssocID="{FF50B1AE-86A8-4C59-919D-28DEDB453B03}" presName="Name0" presStyleCnt="0">
        <dgm:presLayoutVars>
          <dgm:dir/>
          <dgm:resizeHandles val="exact"/>
        </dgm:presLayoutVars>
      </dgm:prSet>
      <dgm:spPr/>
    </dgm:pt>
    <dgm:pt modelId="{9F87014D-2E28-498F-9E0E-B580295EFAAD}" type="pres">
      <dgm:prSet presAssocID="{FF50B1AE-86A8-4C59-919D-28DEDB453B03}" presName="fgShape" presStyleLbl="fgShp" presStyleIdx="0" presStyleCnt="1"/>
      <dgm:spPr/>
    </dgm:pt>
    <dgm:pt modelId="{9DAE79D0-AD5B-48EF-B22F-744BFDFA44AA}" type="pres">
      <dgm:prSet presAssocID="{FF50B1AE-86A8-4C59-919D-28DEDB453B03}" presName="linComp" presStyleCnt="0"/>
      <dgm:spPr/>
    </dgm:pt>
    <dgm:pt modelId="{D01A7A43-B26F-448E-915A-9B3035650D8E}" type="pres">
      <dgm:prSet presAssocID="{5B7AE915-7375-453D-B17A-B0F848A12617}" presName="compNode" presStyleCnt="0"/>
      <dgm:spPr/>
    </dgm:pt>
    <dgm:pt modelId="{39C69298-D929-46B6-999A-6125143DBB92}" type="pres">
      <dgm:prSet presAssocID="{5B7AE915-7375-453D-B17A-B0F848A12617}" presName="bkgdShape" presStyleLbl="node1" presStyleIdx="0" presStyleCnt="2" custLinFactNeighborX="-159" custLinFactNeighborY="-577"/>
      <dgm:spPr/>
    </dgm:pt>
    <dgm:pt modelId="{3D233154-7006-4C86-998F-0059BE6EE730}" type="pres">
      <dgm:prSet presAssocID="{5B7AE915-7375-453D-B17A-B0F848A12617}" presName="nodeTx" presStyleLbl="node1" presStyleIdx="0" presStyleCnt="2">
        <dgm:presLayoutVars>
          <dgm:bulletEnabled val="1"/>
        </dgm:presLayoutVars>
      </dgm:prSet>
      <dgm:spPr/>
    </dgm:pt>
    <dgm:pt modelId="{025AD063-098D-446F-98AF-7FCA584E80BF}" type="pres">
      <dgm:prSet presAssocID="{5B7AE915-7375-453D-B17A-B0F848A12617}" presName="invisiNode" presStyleLbl="node1" presStyleIdx="0" presStyleCnt="2"/>
      <dgm:spPr/>
    </dgm:pt>
    <dgm:pt modelId="{0B6E9E2C-CC40-4B18-9240-B3E50E0938CE}" type="pres">
      <dgm:prSet presAssocID="{5B7AE915-7375-453D-B17A-B0F848A12617}" presName="imagNode" presStyleLbl="fgImgPlace1" presStyleIdx="0" presStyleCnt="2" custScaleX="134801" custScaleY="125686"/>
      <dgm:spPr>
        <a:blipFill rotWithShape="0">
          <a:blip xmlns:r="http://schemas.openxmlformats.org/officeDocument/2006/relationships" r:embed="rId1"/>
          <a:stretch>
            <a:fillRect/>
          </a:stretch>
        </a:blipFill>
      </dgm:spPr>
    </dgm:pt>
    <dgm:pt modelId="{8AA3564F-5129-4EF9-87B5-B30086A6A78B}" type="pres">
      <dgm:prSet presAssocID="{88B518B9-A617-464C-9E11-E86ECE7FAD35}" presName="sibTrans" presStyleLbl="sibTrans2D1" presStyleIdx="0" presStyleCnt="0"/>
      <dgm:spPr/>
    </dgm:pt>
    <dgm:pt modelId="{1D76C9F6-3A8D-467C-91E2-7E289FEC625A}" type="pres">
      <dgm:prSet presAssocID="{3266DE72-DDE9-4549-A3BE-6F8C21308EA2}" presName="compNode" presStyleCnt="0"/>
      <dgm:spPr/>
    </dgm:pt>
    <dgm:pt modelId="{F42BFB08-30C2-4462-898C-6F2F3821DEAA}" type="pres">
      <dgm:prSet presAssocID="{3266DE72-DDE9-4549-A3BE-6F8C21308EA2}" presName="bkgdShape" presStyleLbl="node1" presStyleIdx="1" presStyleCnt="2"/>
      <dgm:spPr/>
    </dgm:pt>
    <dgm:pt modelId="{B34E0CC7-87DD-49AB-AB42-AC08F36E912E}" type="pres">
      <dgm:prSet presAssocID="{3266DE72-DDE9-4549-A3BE-6F8C21308EA2}" presName="nodeTx" presStyleLbl="node1" presStyleIdx="1" presStyleCnt="2">
        <dgm:presLayoutVars>
          <dgm:bulletEnabled val="1"/>
        </dgm:presLayoutVars>
      </dgm:prSet>
      <dgm:spPr/>
    </dgm:pt>
    <dgm:pt modelId="{3E49E42C-AF4E-4AD5-8DDB-2934F64EF5FB}" type="pres">
      <dgm:prSet presAssocID="{3266DE72-DDE9-4549-A3BE-6F8C21308EA2}" presName="invisiNode" presStyleLbl="node1" presStyleIdx="1" presStyleCnt="2"/>
      <dgm:spPr/>
    </dgm:pt>
    <dgm:pt modelId="{CEF156B6-F647-4FA8-B338-55CC2557C5DC}" type="pres">
      <dgm:prSet presAssocID="{3266DE72-DDE9-4549-A3BE-6F8C21308EA2}" presName="imagNode" presStyleLbl="fgImgPlace1" presStyleIdx="1" presStyleCnt="2" custScaleX="124945" custScaleY="125686"/>
      <dgm:spPr>
        <a:blipFill rotWithShape="0">
          <a:blip xmlns:r="http://schemas.openxmlformats.org/officeDocument/2006/relationships" r:embed="rId2"/>
          <a:stretch>
            <a:fillRect/>
          </a:stretch>
        </a:blipFill>
      </dgm:spPr>
    </dgm:pt>
  </dgm:ptLst>
  <dgm:cxnLst>
    <dgm:cxn modelId="{C51B6505-CE31-42FE-85BF-113CDB89764F}" srcId="{FF50B1AE-86A8-4C59-919D-28DEDB453B03}" destId="{3266DE72-DDE9-4549-A3BE-6F8C21308EA2}" srcOrd="1" destOrd="0" parTransId="{155B7EB6-BEE3-481F-A539-9CF2A1A087BD}" sibTransId="{A63907DB-0ABD-4E00-9E07-EC1A58832617}"/>
    <dgm:cxn modelId="{CB97B563-6FE0-4EC2-BAB7-0E2BDE822E57}" type="presOf" srcId="{3266DE72-DDE9-4549-A3BE-6F8C21308EA2}" destId="{F42BFB08-30C2-4462-898C-6F2F3821DEAA}" srcOrd="0" destOrd="0" presId="urn:microsoft.com/office/officeart/2005/8/layout/hList7#2"/>
    <dgm:cxn modelId="{71732955-B020-40FD-8ABE-97FE7351C439}" type="presOf" srcId="{FF50B1AE-86A8-4C59-919D-28DEDB453B03}" destId="{9A2F1331-906F-4972-B7FC-56308F008FC9}" srcOrd="0" destOrd="0" presId="urn:microsoft.com/office/officeart/2005/8/layout/hList7#2"/>
    <dgm:cxn modelId="{CCD6E393-EBAB-45A3-8761-C1A4620CF3E0}" type="presOf" srcId="{88B518B9-A617-464C-9E11-E86ECE7FAD35}" destId="{8AA3564F-5129-4EF9-87B5-B30086A6A78B}" srcOrd="0" destOrd="0" presId="urn:microsoft.com/office/officeart/2005/8/layout/hList7#2"/>
    <dgm:cxn modelId="{658D5CB1-DA17-434B-B7B8-5360FBCF0AD3}" type="presOf" srcId="{3266DE72-DDE9-4549-A3BE-6F8C21308EA2}" destId="{B34E0CC7-87DD-49AB-AB42-AC08F36E912E}" srcOrd="1" destOrd="0" presId="urn:microsoft.com/office/officeart/2005/8/layout/hList7#2"/>
    <dgm:cxn modelId="{9A118AC6-3B7E-4407-BF32-47F3C5600A8F}" type="presOf" srcId="{5B7AE915-7375-453D-B17A-B0F848A12617}" destId="{39C69298-D929-46B6-999A-6125143DBB92}" srcOrd="0" destOrd="0" presId="urn:microsoft.com/office/officeart/2005/8/layout/hList7#2"/>
    <dgm:cxn modelId="{0B727BDC-711F-4D5C-8C9E-776DED7A9C25}" srcId="{FF50B1AE-86A8-4C59-919D-28DEDB453B03}" destId="{5B7AE915-7375-453D-B17A-B0F848A12617}" srcOrd="0" destOrd="0" parTransId="{CE672FDA-018B-4137-8A0F-7DB9F8AF860A}" sibTransId="{88B518B9-A617-464C-9E11-E86ECE7FAD35}"/>
    <dgm:cxn modelId="{14D366ED-95D0-4F75-8CE4-56BC28615971}" type="presOf" srcId="{5B7AE915-7375-453D-B17A-B0F848A12617}" destId="{3D233154-7006-4C86-998F-0059BE6EE730}" srcOrd="1" destOrd="0" presId="urn:microsoft.com/office/officeart/2005/8/layout/hList7#2"/>
    <dgm:cxn modelId="{E91536C4-530B-4A66-8EFD-E32FEB6C5C64}" type="presParOf" srcId="{9A2F1331-906F-4972-B7FC-56308F008FC9}" destId="{9F87014D-2E28-498F-9E0E-B580295EFAAD}" srcOrd="0" destOrd="0" presId="urn:microsoft.com/office/officeart/2005/8/layout/hList7#2"/>
    <dgm:cxn modelId="{95712BE0-29CA-4713-9A0D-2E4B35A7B1DD}" type="presParOf" srcId="{9A2F1331-906F-4972-B7FC-56308F008FC9}" destId="{9DAE79D0-AD5B-48EF-B22F-744BFDFA44AA}" srcOrd="1" destOrd="0" presId="urn:microsoft.com/office/officeart/2005/8/layout/hList7#2"/>
    <dgm:cxn modelId="{74D8C3E3-A8E0-49D5-957D-196BF7460027}" type="presParOf" srcId="{9DAE79D0-AD5B-48EF-B22F-744BFDFA44AA}" destId="{D01A7A43-B26F-448E-915A-9B3035650D8E}" srcOrd="0" destOrd="0" presId="urn:microsoft.com/office/officeart/2005/8/layout/hList7#2"/>
    <dgm:cxn modelId="{A6012927-EC2B-4FD9-A7AD-2F3B6815D311}" type="presParOf" srcId="{D01A7A43-B26F-448E-915A-9B3035650D8E}" destId="{39C69298-D929-46B6-999A-6125143DBB92}" srcOrd="0" destOrd="0" presId="urn:microsoft.com/office/officeart/2005/8/layout/hList7#2"/>
    <dgm:cxn modelId="{7A2BB356-A180-400F-B6D4-38CAC4096262}" type="presParOf" srcId="{D01A7A43-B26F-448E-915A-9B3035650D8E}" destId="{3D233154-7006-4C86-998F-0059BE6EE730}" srcOrd="1" destOrd="0" presId="urn:microsoft.com/office/officeart/2005/8/layout/hList7#2"/>
    <dgm:cxn modelId="{C95CE67D-52BA-49A0-9E67-A74BE1B79975}" type="presParOf" srcId="{D01A7A43-B26F-448E-915A-9B3035650D8E}" destId="{025AD063-098D-446F-98AF-7FCA584E80BF}" srcOrd="2" destOrd="0" presId="urn:microsoft.com/office/officeart/2005/8/layout/hList7#2"/>
    <dgm:cxn modelId="{074085F7-0FCF-484E-8C0C-664C95E6BEEB}" type="presParOf" srcId="{D01A7A43-B26F-448E-915A-9B3035650D8E}" destId="{0B6E9E2C-CC40-4B18-9240-B3E50E0938CE}" srcOrd="3" destOrd="0" presId="urn:microsoft.com/office/officeart/2005/8/layout/hList7#2"/>
    <dgm:cxn modelId="{C61E032F-A783-48D9-A915-943977F77BA5}" type="presParOf" srcId="{9DAE79D0-AD5B-48EF-B22F-744BFDFA44AA}" destId="{8AA3564F-5129-4EF9-87B5-B30086A6A78B}" srcOrd="1" destOrd="0" presId="urn:microsoft.com/office/officeart/2005/8/layout/hList7#2"/>
    <dgm:cxn modelId="{AF54A24F-5022-4709-8793-EBE2971F3071}" type="presParOf" srcId="{9DAE79D0-AD5B-48EF-B22F-744BFDFA44AA}" destId="{1D76C9F6-3A8D-467C-91E2-7E289FEC625A}" srcOrd="2" destOrd="0" presId="urn:microsoft.com/office/officeart/2005/8/layout/hList7#2"/>
    <dgm:cxn modelId="{387A3A47-293E-4A3E-BC8A-CA989C387BDC}" type="presParOf" srcId="{1D76C9F6-3A8D-467C-91E2-7E289FEC625A}" destId="{F42BFB08-30C2-4462-898C-6F2F3821DEAA}" srcOrd="0" destOrd="0" presId="urn:microsoft.com/office/officeart/2005/8/layout/hList7#2"/>
    <dgm:cxn modelId="{5DCAECC5-D1C3-4EF2-8638-41F00FF921C9}" type="presParOf" srcId="{1D76C9F6-3A8D-467C-91E2-7E289FEC625A}" destId="{B34E0CC7-87DD-49AB-AB42-AC08F36E912E}" srcOrd="1" destOrd="0" presId="urn:microsoft.com/office/officeart/2005/8/layout/hList7#2"/>
    <dgm:cxn modelId="{32E1BFB5-6C31-473D-A1CC-D83ED9E0E6DC}" type="presParOf" srcId="{1D76C9F6-3A8D-467C-91E2-7E289FEC625A}" destId="{3E49E42C-AF4E-4AD5-8DDB-2934F64EF5FB}" srcOrd="2" destOrd="0" presId="urn:microsoft.com/office/officeart/2005/8/layout/hList7#2"/>
    <dgm:cxn modelId="{FF344677-EE31-4266-8EEE-F7DEA877654E}" type="presParOf" srcId="{1D76C9F6-3A8D-467C-91E2-7E289FEC625A}" destId="{CEF156B6-F647-4FA8-B338-55CC2557C5D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072278-2466-4F5E-87D2-D724E0D60C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09756147-52C0-41A1-9FC0-A4F4492781F6}">
      <dgm:prSet/>
      <dgm:spPr/>
      <dgm:t>
        <a:bodyPr/>
        <a:lstStyle/>
        <a:p>
          <a:pPr algn="just" rtl="0"/>
          <a:r>
            <a:rPr lang="ru-RU" b="1" u="sng" dirty="0">
              <a:latin typeface="Times New Roman" pitchFamily="18" charset="0"/>
              <a:cs typeface="Times New Roman" pitchFamily="18" charset="0"/>
            </a:rPr>
            <a:t>ПРЕДМЕТЫ</a:t>
          </a:r>
          <a:r>
            <a:rPr lang="ru-RU" dirty="0">
              <a:latin typeface="Times New Roman" pitchFamily="18" charset="0"/>
              <a:cs typeface="Times New Roman" pitchFamily="18" charset="0"/>
            </a:rPr>
            <a:t> - деньги, в том числе валюта, банковские чеки 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 </a:t>
          </a:r>
        </a:p>
      </dgm:t>
    </dgm:pt>
    <dgm:pt modelId="{AE26DD95-5903-45F7-BF43-86AA57FC98C3}" type="parTrans" cxnId="{E8939517-00B5-4312-B62D-F57D338DB8D9}">
      <dgm:prSet/>
      <dgm:spPr/>
      <dgm:t>
        <a:bodyPr/>
        <a:lstStyle/>
        <a:p>
          <a:endParaRPr lang="ru-RU"/>
        </a:p>
      </dgm:t>
    </dgm:pt>
    <dgm:pt modelId="{6F05AE43-65BB-418F-A322-67D8721139FA}" type="sibTrans" cxnId="{E8939517-00B5-4312-B62D-F57D338DB8D9}">
      <dgm:prSet/>
      <dgm:spPr/>
      <dgm:t>
        <a:bodyPr/>
        <a:lstStyle/>
        <a:p>
          <a:endParaRPr lang="ru-RU"/>
        </a:p>
      </dgm:t>
    </dgm:pt>
    <dgm:pt modelId="{DDC87D54-D441-4B8F-9296-A4CDB1E5497B}">
      <dgm:prSet/>
      <dgm:spPr/>
      <dgm:t>
        <a:bodyPr/>
        <a:lstStyle/>
        <a:p>
          <a:pPr algn="just" rtl="0"/>
          <a:r>
            <a:rPr lang="ru-RU" b="1" u="sng" dirty="0">
              <a:latin typeface="Times New Roman" pitchFamily="18" charset="0"/>
              <a:cs typeface="Times New Roman" pitchFamily="18" charset="0"/>
            </a:rPr>
            <a:t>УСЛУГИ И ВЫГОДЫ</a:t>
          </a:r>
          <a:r>
            <a:rPr lang="ru-RU" dirty="0">
              <a:latin typeface="Times New Roman" pitchFamily="18" charset="0"/>
              <a:cs typeface="Times New Roman" pitchFamily="18" charset="0"/>
            </a:rPr>
            <a:t> - лечение, ремонтные и строительные работы, санаторные и туристические путевки, поездки за границу, оплата развлечений и других расходов безвозмездно или по заниженной стоимости. </a:t>
          </a:r>
        </a:p>
      </dgm:t>
    </dgm:pt>
    <dgm:pt modelId="{146DC541-6F95-48DB-ACC9-6454D5637585}" type="parTrans" cxnId="{6909A2FD-D451-45D4-965F-2EFCA91EC4D0}">
      <dgm:prSet/>
      <dgm:spPr/>
      <dgm:t>
        <a:bodyPr/>
        <a:lstStyle/>
        <a:p>
          <a:endParaRPr lang="ru-RU"/>
        </a:p>
      </dgm:t>
    </dgm:pt>
    <dgm:pt modelId="{9C845C98-6190-489A-9326-CCEE198F1785}" type="sibTrans" cxnId="{6909A2FD-D451-45D4-965F-2EFCA91EC4D0}">
      <dgm:prSet/>
      <dgm:spPr/>
      <dgm:t>
        <a:bodyPr/>
        <a:lstStyle/>
        <a:p>
          <a:endParaRPr lang="ru-RU"/>
        </a:p>
      </dgm:t>
    </dgm:pt>
    <dgm:pt modelId="{F2FF3165-0FE3-4888-8BC2-8538B427CA01}" type="pres">
      <dgm:prSet presAssocID="{6D072278-2466-4F5E-87D2-D724E0D60C2B}" presName="linear" presStyleCnt="0">
        <dgm:presLayoutVars>
          <dgm:animLvl val="lvl"/>
          <dgm:resizeHandles val="exact"/>
        </dgm:presLayoutVars>
      </dgm:prSet>
      <dgm:spPr/>
    </dgm:pt>
    <dgm:pt modelId="{3A6529D8-32E6-4A3C-BEBF-F853F81D3630}" type="pres">
      <dgm:prSet presAssocID="{09756147-52C0-41A1-9FC0-A4F4492781F6}" presName="parentText" presStyleLbl="node1" presStyleIdx="0" presStyleCnt="2">
        <dgm:presLayoutVars>
          <dgm:chMax val="0"/>
          <dgm:bulletEnabled val="1"/>
        </dgm:presLayoutVars>
      </dgm:prSet>
      <dgm:spPr/>
    </dgm:pt>
    <dgm:pt modelId="{D62BDD1D-12EE-4853-B754-F6113CE3065E}" type="pres">
      <dgm:prSet presAssocID="{6F05AE43-65BB-418F-A322-67D8721139FA}" presName="spacer" presStyleCnt="0"/>
      <dgm:spPr/>
    </dgm:pt>
    <dgm:pt modelId="{AA8D19F4-D54E-4CE0-9459-8D2F5D0ACE13}" type="pres">
      <dgm:prSet presAssocID="{DDC87D54-D441-4B8F-9296-A4CDB1E5497B}" presName="parentText" presStyleLbl="node1" presStyleIdx="1" presStyleCnt="2">
        <dgm:presLayoutVars>
          <dgm:chMax val="0"/>
          <dgm:bulletEnabled val="1"/>
        </dgm:presLayoutVars>
      </dgm:prSet>
      <dgm:spPr/>
    </dgm:pt>
  </dgm:ptLst>
  <dgm:cxnLst>
    <dgm:cxn modelId="{E8939517-00B5-4312-B62D-F57D338DB8D9}" srcId="{6D072278-2466-4F5E-87D2-D724E0D60C2B}" destId="{09756147-52C0-41A1-9FC0-A4F4492781F6}" srcOrd="0" destOrd="0" parTransId="{AE26DD95-5903-45F7-BF43-86AA57FC98C3}" sibTransId="{6F05AE43-65BB-418F-A322-67D8721139FA}"/>
    <dgm:cxn modelId="{28E1FE40-CFC8-476B-855F-AE00A478EE27}" type="presOf" srcId="{DDC87D54-D441-4B8F-9296-A4CDB1E5497B}" destId="{AA8D19F4-D54E-4CE0-9459-8D2F5D0ACE13}" srcOrd="0" destOrd="0" presId="urn:microsoft.com/office/officeart/2005/8/layout/vList2"/>
    <dgm:cxn modelId="{8DBE1342-2BA6-4AE1-B098-21E64578FD3F}" type="presOf" srcId="{09756147-52C0-41A1-9FC0-A4F4492781F6}" destId="{3A6529D8-32E6-4A3C-BEBF-F853F81D3630}" srcOrd="0" destOrd="0" presId="urn:microsoft.com/office/officeart/2005/8/layout/vList2"/>
    <dgm:cxn modelId="{089BCA85-5615-4A7D-811F-62626216528A}" type="presOf" srcId="{6D072278-2466-4F5E-87D2-D724E0D60C2B}" destId="{F2FF3165-0FE3-4888-8BC2-8538B427CA01}" srcOrd="0" destOrd="0" presId="urn:microsoft.com/office/officeart/2005/8/layout/vList2"/>
    <dgm:cxn modelId="{6909A2FD-D451-45D4-965F-2EFCA91EC4D0}" srcId="{6D072278-2466-4F5E-87D2-D724E0D60C2B}" destId="{DDC87D54-D441-4B8F-9296-A4CDB1E5497B}" srcOrd="1" destOrd="0" parTransId="{146DC541-6F95-48DB-ACC9-6454D5637585}" sibTransId="{9C845C98-6190-489A-9326-CCEE198F1785}"/>
    <dgm:cxn modelId="{CF919DF4-5711-43F8-AA30-E9C34584BD34}" type="presParOf" srcId="{F2FF3165-0FE3-4888-8BC2-8538B427CA01}" destId="{3A6529D8-32E6-4A3C-BEBF-F853F81D3630}" srcOrd="0" destOrd="0" presId="urn:microsoft.com/office/officeart/2005/8/layout/vList2"/>
    <dgm:cxn modelId="{3EE2057C-F039-480B-B2A3-A450CC424FBE}" type="presParOf" srcId="{F2FF3165-0FE3-4888-8BC2-8538B427CA01}" destId="{D62BDD1D-12EE-4853-B754-F6113CE3065E}" srcOrd="1" destOrd="0" presId="urn:microsoft.com/office/officeart/2005/8/layout/vList2"/>
    <dgm:cxn modelId="{06F3771C-76E1-4C9F-AA0D-11080A72CD52}" type="presParOf" srcId="{F2FF3165-0FE3-4888-8BC2-8538B427CA01}" destId="{AA8D19F4-D54E-4CE0-9459-8D2F5D0ACE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8495B8-BC0E-4FC9-BC96-EBABB691B66A}" type="doc">
      <dgm:prSet loTypeId="urn:microsoft.com/office/officeart/2005/8/layout/vList3#3" loCatId="list" qsTypeId="urn:microsoft.com/office/officeart/2005/8/quickstyle/simple1" qsCatId="simple" csTypeId="urn:microsoft.com/office/officeart/2005/8/colors/colorful1#5" csCatId="colorful" phldr="1"/>
      <dgm:spPr/>
      <dgm:t>
        <a:bodyPr/>
        <a:lstStyle/>
        <a:p>
          <a:endParaRPr lang="ru-RU"/>
        </a:p>
      </dgm:t>
    </dgm:pt>
    <dgm:pt modelId="{5AEB852D-4851-4038-B4EE-89EAE17D4582}">
      <dgm:prSet/>
      <dgm:spPr/>
      <dgm:t>
        <a:bodyPr/>
        <a:lstStyle/>
        <a:p>
          <a:pPr marL="0" indent="0" algn="just" rtl="0"/>
          <a:r>
            <a:rPr lang="ru-RU" b="1" u="sng" dirty="0">
              <a:latin typeface="Times New Roman" pitchFamily="18" charset="0"/>
              <a:cs typeface="Times New Roman" pitchFamily="18" charset="0"/>
            </a:rPr>
            <a:t>ЗАВУАЛИРОВАННАЯ ФОРМА ВЗЯТКИ</a:t>
          </a:r>
          <a:r>
            <a:rPr lang="ru-RU" dirty="0">
              <a:latin typeface="Times New Roman" pitchFamily="18" charset="0"/>
              <a:cs typeface="Times New Roman" pitchFamily="18" charset="0"/>
            </a:rPr>
            <a:t> - банковская ссуда в долг или под видом погашения несуществующего долга, оплата 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друзьям, получение льготного кредита, завышение гонораров за лекции, статьи и книги, «случайный» выигрыш в казино, прощение долга, уменьшение арендной платы, увеличение процентных ставок по кредиту и так далее.</a:t>
          </a:r>
        </a:p>
      </dgm:t>
    </dgm:pt>
    <dgm:pt modelId="{E0DB58D2-B221-428C-83A9-9CBB8CB3894A}" type="parTrans" cxnId="{3CB55C06-8B5A-4F90-98ED-4A1B8344AE4A}">
      <dgm:prSet/>
      <dgm:spPr/>
      <dgm:t>
        <a:bodyPr/>
        <a:lstStyle/>
        <a:p>
          <a:endParaRPr lang="ru-RU"/>
        </a:p>
      </dgm:t>
    </dgm:pt>
    <dgm:pt modelId="{75E92729-0A79-422E-A356-EDB469B37809}" type="sibTrans" cxnId="{3CB55C06-8B5A-4F90-98ED-4A1B8344AE4A}">
      <dgm:prSet/>
      <dgm:spPr/>
      <dgm:t>
        <a:bodyPr/>
        <a:lstStyle/>
        <a:p>
          <a:endParaRPr lang="ru-RU"/>
        </a:p>
      </dgm:t>
    </dgm:pt>
    <dgm:pt modelId="{1B774185-C7EB-424D-9BBB-22D1C93EEDA4}" type="pres">
      <dgm:prSet presAssocID="{E68495B8-BC0E-4FC9-BC96-EBABB691B66A}" presName="linearFlow" presStyleCnt="0">
        <dgm:presLayoutVars>
          <dgm:dir/>
          <dgm:resizeHandles val="exact"/>
        </dgm:presLayoutVars>
      </dgm:prSet>
      <dgm:spPr/>
    </dgm:pt>
    <dgm:pt modelId="{E8929F88-5390-4DA0-8B61-2DA67F22E0EA}" type="pres">
      <dgm:prSet presAssocID="{5AEB852D-4851-4038-B4EE-89EAE17D4582}" presName="composite" presStyleCnt="0"/>
      <dgm:spPr/>
    </dgm:pt>
    <dgm:pt modelId="{919B207A-85CF-4802-BF30-E564B8983799}" type="pres">
      <dgm:prSet presAssocID="{5AEB852D-4851-4038-B4EE-89EAE17D4582}" presName="imgShp" presStyleLbl="fgImgPlace1" presStyleIdx="0" presStyleCnt="1" custScaleX="112506" custScaleY="115757"/>
      <dgm:spPr>
        <a:blipFill rotWithShape="0">
          <a:blip xmlns:r="http://schemas.openxmlformats.org/officeDocument/2006/relationships" r:embed="rId1"/>
          <a:stretch>
            <a:fillRect/>
          </a:stretch>
        </a:blipFill>
      </dgm:spPr>
    </dgm:pt>
    <dgm:pt modelId="{89715D91-974C-4E6D-B3DC-DC566FC65739}" type="pres">
      <dgm:prSet presAssocID="{5AEB852D-4851-4038-B4EE-89EAE17D4582}" presName="txShp" presStyleLbl="node1" presStyleIdx="0" presStyleCnt="1" custScaleX="123164" custScaleY="193928">
        <dgm:presLayoutVars>
          <dgm:bulletEnabled val="1"/>
        </dgm:presLayoutVars>
      </dgm:prSet>
      <dgm:spPr/>
    </dgm:pt>
  </dgm:ptLst>
  <dgm:cxnLst>
    <dgm:cxn modelId="{3CB55C06-8B5A-4F90-98ED-4A1B8344AE4A}" srcId="{E68495B8-BC0E-4FC9-BC96-EBABB691B66A}" destId="{5AEB852D-4851-4038-B4EE-89EAE17D4582}" srcOrd="0" destOrd="0" parTransId="{E0DB58D2-B221-428C-83A9-9CBB8CB3894A}" sibTransId="{75E92729-0A79-422E-A356-EDB469B37809}"/>
    <dgm:cxn modelId="{2F0D2FAA-6433-45F6-AB73-C1F6E648E5F1}" type="presOf" srcId="{5AEB852D-4851-4038-B4EE-89EAE17D4582}" destId="{89715D91-974C-4E6D-B3DC-DC566FC65739}" srcOrd="0" destOrd="0" presId="urn:microsoft.com/office/officeart/2005/8/layout/vList3#3"/>
    <dgm:cxn modelId="{D4BA40BD-1BD4-4898-B57B-6416BE2A056F}" type="presOf" srcId="{E68495B8-BC0E-4FC9-BC96-EBABB691B66A}" destId="{1B774185-C7EB-424D-9BBB-22D1C93EEDA4}" srcOrd="0" destOrd="0" presId="urn:microsoft.com/office/officeart/2005/8/layout/vList3#3"/>
    <dgm:cxn modelId="{D3D82B89-5169-417C-B70F-FC66B93EACD9}" type="presParOf" srcId="{1B774185-C7EB-424D-9BBB-22D1C93EEDA4}" destId="{E8929F88-5390-4DA0-8B61-2DA67F22E0EA}" srcOrd="0" destOrd="0" presId="urn:microsoft.com/office/officeart/2005/8/layout/vList3#3"/>
    <dgm:cxn modelId="{24EED084-1CCC-44F9-A604-31E85EEEB9C6}" type="presParOf" srcId="{E8929F88-5390-4DA0-8B61-2DA67F22E0EA}" destId="{919B207A-85CF-4802-BF30-E564B8983799}" srcOrd="0" destOrd="0" presId="urn:microsoft.com/office/officeart/2005/8/layout/vList3#3"/>
    <dgm:cxn modelId="{39898553-AEDE-4A0C-A975-2EA15535D443}" type="presParOf" srcId="{E8929F88-5390-4DA0-8B61-2DA67F22E0EA}" destId="{89715D91-974C-4E6D-B3DC-DC566FC65739}"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E3A2C-A846-42E4-A600-1DFFD2C69E5C}" type="doc">
      <dgm:prSet loTypeId="urn:microsoft.com/office/officeart/2005/8/layout/cycle2" loCatId="cycle" qsTypeId="urn:microsoft.com/office/officeart/2005/8/quickstyle/simple1" qsCatId="simple" csTypeId="urn:microsoft.com/office/officeart/2005/8/colors/colorful1#6" csCatId="colorful" phldr="1"/>
      <dgm:spPr/>
      <dgm:t>
        <a:bodyPr/>
        <a:lstStyle/>
        <a:p>
          <a:endParaRPr lang="ru-RU"/>
        </a:p>
      </dgm:t>
    </dgm:pt>
    <dgm:pt modelId="{5EF1D4A4-47F4-49DF-944D-EE3309AAA29B}">
      <dgm:prSet custT="1"/>
      <dgm:spPr/>
      <dgm:t>
        <a:bodyPr/>
        <a:lstStyle/>
        <a:p>
          <a:pPr rtl="0"/>
          <a:r>
            <a:rPr lang="ru-RU" sz="1400" b="1" dirty="0">
              <a:latin typeface="Times New Roman" pitchFamily="18" charset="0"/>
              <a:cs typeface="Times New Roman" pitchFamily="18" charset="0"/>
            </a:rPr>
            <a:t>Взяткодатель</a:t>
          </a:r>
        </a:p>
      </dgm:t>
    </dgm:pt>
    <dgm:pt modelId="{6095FFC5-7E21-48ED-B6D2-CBFE5C1871C7}" type="parTrans" cxnId="{4A2865C1-F3E6-4423-AA2B-C970CCDC6788}">
      <dgm:prSet/>
      <dgm:spPr/>
      <dgm:t>
        <a:bodyPr/>
        <a:lstStyle/>
        <a:p>
          <a:endParaRPr lang="ru-RU"/>
        </a:p>
      </dgm:t>
    </dgm:pt>
    <dgm:pt modelId="{9080CAF3-5AF5-40AB-A437-19289A7F302B}" type="sibTrans" cxnId="{4A2865C1-F3E6-4423-AA2B-C970CCDC6788}">
      <dgm:prSet/>
      <dgm:spPr/>
      <dgm:t>
        <a:bodyPr/>
        <a:lstStyle/>
        <a:p>
          <a:endParaRPr lang="ru-RU"/>
        </a:p>
      </dgm:t>
    </dgm:pt>
    <dgm:pt modelId="{ADB8772F-4463-4445-8BD4-4002789B9FDE}">
      <dgm:prSet custT="1"/>
      <dgm:spPr/>
      <dgm:t>
        <a:bodyPr/>
        <a:lstStyle/>
        <a:p>
          <a:pPr rtl="0"/>
          <a:r>
            <a:rPr lang="ru-RU" sz="1400" b="1" dirty="0">
              <a:latin typeface="Times New Roman" pitchFamily="18" charset="0"/>
              <a:cs typeface="Times New Roman" pitchFamily="18" charset="0"/>
            </a:rPr>
            <a:t>Взяткополучатель</a:t>
          </a:r>
        </a:p>
      </dgm:t>
    </dgm:pt>
    <dgm:pt modelId="{8E9151CE-2428-4271-9B0F-491B31C01FC8}" type="parTrans" cxnId="{157C3EED-F04B-491B-88D4-B15F0A2251A1}">
      <dgm:prSet/>
      <dgm:spPr/>
      <dgm:t>
        <a:bodyPr/>
        <a:lstStyle/>
        <a:p>
          <a:endParaRPr lang="ru-RU"/>
        </a:p>
      </dgm:t>
    </dgm:pt>
    <dgm:pt modelId="{93DEBB89-91AF-455C-8548-47AB33684E97}" type="sibTrans" cxnId="{157C3EED-F04B-491B-88D4-B15F0A2251A1}">
      <dgm:prSet/>
      <dgm:spPr/>
      <dgm:t>
        <a:bodyPr/>
        <a:lstStyle/>
        <a:p>
          <a:endParaRPr lang="ru-RU"/>
        </a:p>
      </dgm:t>
    </dgm:pt>
    <dgm:pt modelId="{0A4A3F5D-13AA-4EC0-893B-F40E63C58B98}">
      <dgm:prSet custT="1"/>
      <dgm:spPr/>
      <dgm:t>
        <a:bodyPr/>
        <a:lstStyle/>
        <a:p>
          <a:pPr rtl="0"/>
          <a:r>
            <a:rPr lang="ru-RU" sz="1400" b="1" dirty="0">
              <a:latin typeface="Times New Roman" pitchFamily="18" charset="0"/>
              <a:cs typeface="Times New Roman" pitchFamily="18" charset="0"/>
            </a:rPr>
            <a:t>Посредник (Пособник)</a:t>
          </a:r>
        </a:p>
      </dgm:t>
    </dgm:pt>
    <dgm:pt modelId="{9ED085D2-B079-435A-8E28-C0AE51F1EBDB}" type="parTrans" cxnId="{4FAE7B19-FFAB-434B-A77D-C4FC019C4923}">
      <dgm:prSet/>
      <dgm:spPr/>
      <dgm:t>
        <a:bodyPr/>
        <a:lstStyle/>
        <a:p>
          <a:endParaRPr lang="ru-RU"/>
        </a:p>
      </dgm:t>
    </dgm:pt>
    <dgm:pt modelId="{322E521A-F156-447D-AE1D-6C4D49781912}" type="sibTrans" cxnId="{4FAE7B19-FFAB-434B-A77D-C4FC019C4923}">
      <dgm:prSet/>
      <dgm:spPr/>
      <dgm:t>
        <a:bodyPr/>
        <a:lstStyle/>
        <a:p>
          <a:endParaRPr lang="ru-RU"/>
        </a:p>
      </dgm:t>
    </dgm:pt>
    <dgm:pt modelId="{F3A45387-D44F-4BA3-81E6-D1A9123F434F}">
      <dgm:prSet custT="1"/>
      <dgm:spPr/>
      <dgm:t>
        <a:bodyPr/>
        <a:lstStyle/>
        <a:p>
          <a:pPr rtl="0"/>
          <a:r>
            <a:rPr lang="ru-RU" sz="1400" b="1" dirty="0">
              <a:latin typeface="Times New Roman" pitchFamily="18" charset="0"/>
              <a:cs typeface="Times New Roman" pitchFamily="18" charset="0"/>
            </a:rPr>
            <a:t>Подстрекатель</a:t>
          </a:r>
        </a:p>
      </dgm:t>
    </dgm:pt>
    <dgm:pt modelId="{EF8C7012-68A3-4227-9E1F-61013607AD29}" type="parTrans" cxnId="{F574E500-288A-4EAA-837B-44E62A1153EC}">
      <dgm:prSet/>
      <dgm:spPr/>
      <dgm:t>
        <a:bodyPr/>
        <a:lstStyle/>
        <a:p>
          <a:endParaRPr lang="ru-RU"/>
        </a:p>
      </dgm:t>
    </dgm:pt>
    <dgm:pt modelId="{ABCF8C9C-6985-4CDA-A154-34BA0C9A8A3A}" type="sibTrans" cxnId="{F574E500-288A-4EAA-837B-44E62A1153EC}">
      <dgm:prSet/>
      <dgm:spPr/>
      <dgm:t>
        <a:bodyPr/>
        <a:lstStyle/>
        <a:p>
          <a:endParaRPr lang="ru-RU"/>
        </a:p>
      </dgm:t>
    </dgm:pt>
    <dgm:pt modelId="{E804FED6-AC65-4EED-8F32-5D8C7ED9C12C}">
      <dgm:prSet custT="1"/>
      <dgm:spPr/>
      <dgm:t>
        <a:bodyPr/>
        <a:lstStyle/>
        <a:p>
          <a:pPr rtl="0"/>
          <a:r>
            <a:rPr lang="ru-RU" sz="1400" b="1" dirty="0">
              <a:latin typeface="Times New Roman" pitchFamily="18" charset="0"/>
              <a:cs typeface="Times New Roman" pitchFamily="18" charset="0"/>
            </a:rPr>
            <a:t>Организатор</a:t>
          </a:r>
        </a:p>
      </dgm:t>
    </dgm:pt>
    <dgm:pt modelId="{3E0EBEE7-C655-407B-9285-2DAA500AE1DF}" type="parTrans" cxnId="{730211C4-007E-43F1-BA71-35B5E6F5B8C6}">
      <dgm:prSet/>
      <dgm:spPr/>
      <dgm:t>
        <a:bodyPr/>
        <a:lstStyle/>
        <a:p>
          <a:endParaRPr lang="ru-RU"/>
        </a:p>
      </dgm:t>
    </dgm:pt>
    <dgm:pt modelId="{8F91D620-DA3C-452B-B557-CAE79DA38B47}" type="sibTrans" cxnId="{730211C4-007E-43F1-BA71-35B5E6F5B8C6}">
      <dgm:prSet/>
      <dgm:spPr/>
      <dgm:t>
        <a:bodyPr/>
        <a:lstStyle/>
        <a:p>
          <a:endParaRPr lang="ru-RU"/>
        </a:p>
      </dgm:t>
    </dgm:pt>
    <dgm:pt modelId="{08982BE3-ED9D-43F3-891B-4256EFE856DD}" type="pres">
      <dgm:prSet presAssocID="{6E2E3A2C-A846-42E4-A600-1DFFD2C69E5C}" presName="cycle" presStyleCnt="0">
        <dgm:presLayoutVars>
          <dgm:dir/>
          <dgm:resizeHandles val="exact"/>
        </dgm:presLayoutVars>
      </dgm:prSet>
      <dgm:spPr/>
    </dgm:pt>
    <dgm:pt modelId="{2802AD52-266F-4FDD-9530-4D49FA2E9C91}" type="pres">
      <dgm:prSet presAssocID="{5EF1D4A4-47F4-49DF-944D-EE3309AAA29B}" presName="node" presStyleLbl="node1" presStyleIdx="0" presStyleCnt="5" custScaleX="130302" custScaleY="102808">
        <dgm:presLayoutVars>
          <dgm:bulletEnabled val="1"/>
        </dgm:presLayoutVars>
      </dgm:prSet>
      <dgm:spPr/>
    </dgm:pt>
    <dgm:pt modelId="{B27EEDCF-BA8F-4B05-B27B-75D8F862A478}" type="pres">
      <dgm:prSet presAssocID="{9080CAF3-5AF5-40AB-A437-19289A7F302B}" presName="sibTrans" presStyleLbl="sibTrans2D1" presStyleIdx="0" presStyleCnt="5"/>
      <dgm:spPr/>
    </dgm:pt>
    <dgm:pt modelId="{D8B7C264-E6BB-4CCC-A627-D56DA5AC579D}" type="pres">
      <dgm:prSet presAssocID="{9080CAF3-5AF5-40AB-A437-19289A7F302B}" presName="connectorText" presStyleLbl="sibTrans2D1" presStyleIdx="0" presStyleCnt="5"/>
      <dgm:spPr/>
    </dgm:pt>
    <dgm:pt modelId="{6CC96B54-95F7-42CB-8643-35D368B586F8}" type="pres">
      <dgm:prSet presAssocID="{ADB8772F-4463-4445-8BD4-4002789B9FDE}" presName="node" presStyleLbl="node1" presStyleIdx="1" presStyleCnt="5" custScaleX="130302" custScaleY="102808">
        <dgm:presLayoutVars>
          <dgm:bulletEnabled val="1"/>
        </dgm:presLayoutVars>
      </dgm:prSet>
      <dgm:spPr/>
    </dgm:pt>
    <dgm:pt modelId="{FDF6BE7B-3C88-4D2C-A13C-653A1B62903E}" type="pres">
      <dgm:prSet presAssocID="{93DEBB89-91AF-455C-8548-47AB33684E97}" presName="sibTrans" presStyleLbl="sibTrans2D1" presStyleIdx="1" presStyleCnt="5"/>
      <dgm:spPr/>
    </dgm:pt>
    <dgm:pt modelId="{B46BCCBA-5A60-415A-A769-D19278241745}" type="pres">
      <dgm:prSet presAssocID="{93DEBB89-91AF-455C-8548-47AB33684E97}" presName="connectorText" presStyleLbl="sibTrans2D1" presStyleIdx="1" presStyleCnt="5"/>
      <dgm:spPr/>
    </dgm:pt>
    <dgm:pt modelId="{C59E9845-025C-49BE-A0DB-C6A9744F56D0}" type="pres">
      <dgm:prSet presAssocID="{0A4A3F5D-13AA-4EC0-893B-F40E63C58B98}" presName="node" presStyleLbl="node1" presStyleIdx="2" presStyleCnt="5" custScaleX="130302" custScaleY="102808">
        <dgm:presLayoutVars>
          <dgm:bulletEnabled val="1"/>
        </dgm:presLayoutVars>
      </dgm:prSet>
      <dgm:spPr/>
    </dgm:pt>
    <dgm:pt modelId="{57E34981-ABCC-453A-B56E-7F04AC01EA93}" type="pres">
      <dgm:prSet presAssocID="{322E521A-F156-447D-AE1D-6C4D49781912}" presName="sibTrans" presStyleLbl="sibTrans2D1" presStyleIdx="2" presStyleCnt="5"/>
      <dgm:spPr/>
    </dgm:pt>
    <dgm:pt modelId="{1313A952-E3BD-43D2-929A-8B5ADF1A6EB6}" type="pres">
      <dgm:prSet presAssocID="{322E521A-F156-447D-AE1D-6C4D49781912}" presName="connectorText" presStyleLbl="sibTrans2D1" presStyleIdx="2" presStyleCnt="5"/>
      <dgm:spPr/>
    </dgm:pt>
    <dgm:pt modelId="{D279AE58-6CB2-4605-97AF-2386589C1325}" type="pres">
      <dgm:prSet presAssocID="{F3A45387-D44F-4BA3-81E6-D1A9123F434F}" presName="node" presStyleLbl="node1" presStyleIdx="3" presStyleCnt="5" custScaleX="130302" custScaleY="102808">
        <dgm:presLayoutVars>
          <dgm:bulletEnabled val="1"/>
        </dgm:presLayoutVars>
      </dgm:prSet>
      <dgm:spPr/>
    </dgm:pt>
    <dgm:pt modelId="{655DBD7B-CF6C-4D3E-8B40-5AE846927012}" type="pres">
      <dgm:prSet presAssocID="{ABCF8C9C-6985-4CDA-A154-34BA0C9A8A3A}" presName="sibTrans" presStyleLbl="sibTrans2D1" presStyleIdx="3" presStyleCnt="5"/>
      <dgm:spPr/>
    </dgm:pt>
    <dgm:pt modelId="{AF8F94FA-149A-4ED1-8430-DF6DF5785C4A}" type="pres">
      <dgm:prSet presAssocID="{ABCF8C9C-6985-4CDA-A154-34BA0C9A8A3A}" presName="connectorText" presStyleLbl="sibTrans2D1" presStyleIdx="3" presStyleCnt="5"/>
      <dgm:spPr/>
    </dgm:pt>
    <dgm:pt modelId="{577B47F8-1FF2-4184-97FE-6AADE86F0374}" type="pres">
      <dgm:prSet presAssocID="{E804FED6-AC65-4EED-8F32-5D8C7ED9C12C}" presName="node" presStyleLbl="node1" presStyleIdx="4" presStyleCnt="5" custScaleX="130302" custScaleY="102808">
        <dgm:presLayoutVars>
          <dgm:bulletEnabled val="1"/>
        </dgm:presLayoutVars>
      </dgm:prSet>
      <dgm:spPr/>
    </dgm:pt>
    <dgm:pt modelId="{18F87718-DAC5-418A-B731-B6375A678EFE}" type="pres">
      <dgm:prSet presAssocID="{8F91D620-DA3C-452B-B557-CAE79DA38B47}" presName="sibTrans" presStyleLbl="sibTrans2D1" presStyleIdx="4" presStyleCnt="5"/>
      <dgm:spPr/>
    </dgm:pt>
    <dgm:pt modelId="{9CA8E513-BE24-44D7-AE2B-608D8F917106}" type="pres">
      <dgm:prSet presAssocID="{8F91D620-DA3C-452B-B557-CAE79DA38B47}" presName="connectorText" presStyleLbl="sibTrans2D1" presStyleIdx="4" presStyleCnt="5"/>
      <dgm:spPr/>
    </dgm:pt>
  </dgm:ptLst>
  <dgm:cxnLst>
    <dgm:cxn modelId="{F574E500-288A-4EAA-837B-44E62A1153EC}" srcId="{6E2E3A2C-A846-42E4-A600-1DFFD2C69E5C}" destId="{F3A45387-D44F-4BA3-81E6-D1A9123F434F}" srcOrd="3" destOrd="0" parTransId="{EF8C7012-68A3-4227-9E1F-61013607AD29}" sibTransId="{ABCF8C9C-6985-4CDA-A154-34BA0C9A8A3A}"/>
    <dgm:cxn modelId="{04B73103-157B-4E89-8BE6-985CCEA883CA}" type="presOf" srcId="{93DEBB89-91AF-455C-8548-47AB33684E97}" destId="{B46BCCBA-5A60-415A-A769-D19278241745}" srcOrd="1" destOrd="0" presId="urn:microsoft.com/office/officeart/2005/8/layout/cycle2"/>
    <dgm:cxn modelId="{3B8E5916-A583-49D7-BB96-67775D12C65F}" type="presOf" srcId="{ABCF8C9C-6985-4CDA-A154-34BA0C9A8A3A}" destId="{655DBD7B-CF6C-4D3E-8B40-5AE846927012}" srcOrd="0" destOrd="0" presId="urn:microsoft.com/office/officeart/2005/8/layout/cycle2"/>
    <dgm:cxn modelId="{0F59A417-A8D7-44EB-A05E-63D44221D5E5}" type="presOf" srcId="{9080CAF3-5AF5-40AB-A437-19289A7F302B}" destId="{D8B7C264-E6BB-4CCC-A627-D56DA5AC579D}" srcOrd="1" destOrd="0" presId="urn:microsoft.com/office/officeart/2005/8/layout/cycle2"/>
    <dgm:cxn modelId="{4FAE7B19-FFAB-434B-A77D-C4FC019C4923}" srcId="{6E2E3A2C-A846-42E4-A600-1DFFD2C69E5C}" destId="{0A4A3F5D-13AA-4EC0-893B-F40E63C58B98}" srcOrd="2" destOrd="0" parTransId="{9ED085D2-B079-435A-8E28-C0AE51F1EBDB}" sibTransId="{322E521A-F156-447D-AE1D-6C4D49781912}"/>
    <dgm:cxn modelId="{DCDDB91D-6867-4F4B-BB9B-E522625DD3B7}" type="presOf" srcId="{322E521A-F156-447D-AE1D-6C4D49781912}" destId="{1313A952-E3BD-43D2-929A-8B5ADF1A6EB6}" srcOrd="1" destOrd="0" presId="urn:microsoft.com/office/officeart/2005/8/layout/cycle2"/>
    <dgm:cxn modelId="{7E096834-B500-4708-A88A-EFBA095EE02F}" type="presOf" srcId="{6E2E3A2C-A846-42E4-A600-1DFFD2C69E5C}" destId="{08982BE3-ED9D-43F3-891B-4256EFE856DD}" srcOrd="0" destOrd="0" presId="urn:microsoft.com/office/officeart/2005/8/layout/cycle2"/>
    <dgm:cxn modelId="{BCDD333E-E4D9-49B4-9322-98922027FE02}" type="presOf" srcId="{5EF1D4A4-47F4-49DF-944D-EE3309AAA29B}" destId="{2802AD52-266F-4FDD-9530-4D49FA2E9C91}" srcOrd="0" destOrd="0" presId="urn:microsoft.com/office/officeart/2005/8/layout/cycle2"/>
    <dgm:cxn modelId="{D8AEC13E-29C4-4F83-9008-A6155EADB1F8}" type="presOf" srcId="{F3A45387-D44F-4BA3-81E6-D1A9123F434F}" destId="{D279AE58-6CB2-4605-97AF-2386589C1325}" srcOrd="0" destOrd="0" presId="urn:microsoft.com/office/officeart/2005/8/layout/cycle2"/>
    <dgm:cxn modelId="{F1AA0646-118B-407F-9E07-D42FF5A64105}" type="presOf" srcId="{ADB8772F-4463-4445-8BD4-4002789B9FDE}" destId="{6CC96B54-95F7-42CB-8643-35D368B586F8}" srcOrd="0" destOrd="0" presId="urn:microsoft.com/office/officeart/2005/8/layout/cycle2"/>
    <dgm:cxn modelId="{0523BF56-A1CB-4E0C-9324-DD93EFBA140A}" type="presOf" srcId="{E804FED6-AC65-4EED-8F32-5D8C7ED9C12C}" destId="{577B47F8-1FF2-4184-97FE-6AADE86F0374}" srcOrd="0" destOrd="0" presId="urn:microsoft.com/office/officeart/2005/8/layout/cycle2"/>
    <dgm:cxn modelId="{5EF2988F-FF69-4701-A4F1-4A57E7F17617}" type="presOf" srcId="{9080CAF3-5AF5-40AB-A437-19289A7F302B}" destId="{B27EEDCF-BA8F-4B05-B27B-75D8F862A478}" srcOrd="0" destOrd="0" presId="urn:microsoft.com/office/officeart/2005/8/layout/cycle2"/>
    <dgm:cxn modelId="{DBB70291-CAF5-42F4-AA04-C0CB696FEF95}" type="presOf" srcId="{8F91D620-DA3C-452B-B557-CAE79DA38B47}" destId="{18F87718-DAC5-418A-B731-B6375A678EFE}" srcOrd="0" destOrd="0" presId="urn:microsoft.com/office/officeart/2005/8/layout/cycle2"/>
    <dgm:cxn modelId="{2D6F1F97-022D-4F07-9D62-7CFE17BF356A}" type="presOf" srcId="{93DEBB89-91AF-455C-8548-47AB33684E97}" destId="{FDF6BE7B-3C88-4D2C-A13C-653A1B62903E}" srcOrd="0" destOrd="0" presId="urn:microsoft.com/office/officeart/2005/8/layout/cycle2"/>
    <dgm:cxn modelId="{BB5410B7-E2A7-46D7-87DD-DA3E6956CACE}" type="presOf" srcId="{8F91D620-DA3C-452B-B557-CAE79DA38B47}" destId="{9CA8E513-BE24-44D7-AE2B-608D8F917106}" srcOrd="1" destOrd="0" presId="urn:microsoft.com/office/officeart/2005/8/layout/cycle2"/>
    <dgm:cxn modelId="{388EE1C0-00EC-4E03-BDFB-CE378D34B42C}" type="presOf" srcId="{ABCF8C9C-6985-4CDA-A154-34BA0C9A8A3A}" destId="{AF8F94FA-149A-4ED1-8430-DF6DF5785C4A}" srcOrd="1" destOrd="0" presId="urn:microsoft.com/office/officeart/2005/8/layout/cycle2"/>
    <dgm:cxn modelId="{4A2865C1-F3E6-4423-AA2B-C970CCDC6788}" srcId="{6E2E3A2C-A846-42E4-A600-1DFFD2C69E5C}" destId="{5EF1D4A4-47F4-49DF-944D-EE3309AAA29B}" srcOrd="0" destOrd="0" parTransId="{6095FFC5-7E21-48ED-B6D2-CBFE5C1871C7}" sibTransId="{9080CAF3-5AF5-40AB-A437-19289A7F302B}"/>
    <dgm:cxn modelId="{730211C4-007E-43F1-BA71-35B5E6F5B8C6}" srcId="{6E2E3A2C-A846-42E4-A600-1DFFD2C69E5C}" destId="{E804FED6-AC65-4EED-8F32-5D8C7ED9C12C}" srcOrd="4" destOrd="0" parTransId="{3E0EBEE7-C655-407B-9285-2DAA500AE1DF}" sibTransId="{8F91D620-DA3C-452B-B557-CAE79DA38B47}"/>
    <dgm:cxn modelId="{CE59B6E3-6310-47A1-ACCC-B3C78E69DEAC}" type="presOf" srcId="{0A4A3F5D-13AA-4EC0-893B-F40E63C58B98}" destId="{C59E9845-025C-49BE-A0DB-C6A9744F56D0}" srcOrd="0" destOrd="0" presId="urn:microsoft.com/office/officeart/2005/8/layout/cycle2"/>
    <dgm:cxn modelId="{157C3EED-F04B-491B-88D4-B15F0A2251A1}" srcId="{6E2E3A2C-A846-42E4-A600-1DFFD2C69E5C}" destId="{ADB8772F-4463-4445-8BD4-4002789B9FDE}" srcOrd="1" destOrd="0" parTransId="{8E9151CE-2428-4271-9B0F-491B31C01FC8}" sibTransId="{93DEBB89-91AF-455C-8548-47AB33684E97}"/>
    <dgm:cxn modelId="{A388F1FC-27C9-411C-B696-E060EE97EA87}" type="presOf" srcId="{322E521A-F156-447D-AE1D-6C4D49781912}" destId="{57E34981-ABCC-453A-B56E-7F04AC01EA93}" srcOrd="0" destOrd="0" presId="urn:microsoft.com/office/officeart/2005/8/layout/cycle2"/>
    <dgm:cxn modelId="{5859924E-9A72-4F07-86D9-1BFFA8367D97}" type="presParOf" srcId="{08982BE3-ED9D-43F3-891B-4256EFE856DD}" destId="{2802AD52-266F-4FDD-9530-4D49FA2E9C91}" srcOrd="0" destOrd="0" presId="urn:microsoft.com/office/officeart/2005/8/layout/cycle2"/>
    <dgm:cxn modelId="{D0A0D7E4-69ED-4CCA-AA89-6145BB885A94}" type="presParOf" srcId="{08982BE3-ED9D-43F3-891B-4256EFE856DD}" destId="{B27EEDCF-BA8F-4B05-B27B-75D8F862A478}" srcOrd="1" destOrd="0" presId="urn:microsoft.com/office/officeart/2005/8/layout/cycle2"/>
    <dgm:cxn modelId="{4754E4F1-616F-4C97-9CAD-752A7632E215}" type="presParOf" srcId="{B27EEDCF-BA8F-4B05-B27B-75D8F862A478}" destId="{D8B7C264-E6BB-4CCC-A627-D56DA5AC579D}" srcOrd="0" destOrd="0" presId="urn:microsoft.com/office/officeart/2005/8/layout/cycle2"/>
    <dgm:cxn modelId="{14D6379F-C23B-4FC6-A823-724D49F82E4E}" type="presParOf" srcId="{08982BE3-ED9D-43F3-891B-4256EFE856DD}" destId="{6CC96B54-95F7-42CB-8643-35D368B586F8}" srcOrd="2" destOrd="0" presId="urn:microsoft.com/office/officeart/2005/8/layout/cycle2"/>
    <dgm:cxn modelId="{7D5DF70B-1B94-4879-B4BE-9A34ACF83DE6}" type="presParOf" srcId="{08982BE3-ED9D-43F3-891B-4256EFE856DD}" destId="{FDF6BE7B-3C88-4D2C-A13C-653A1B62903E}" srcOrd="3" destOrd="0" presId="urn:microsoft.com/office/officeart/2005/8/layout/cycle2"/>
    <dgm:cxn modelId="{BC12D012-E88A-4F99-8E2A-2F889022CDBB}" type="presParOf" srcId="{FDF6BE7B-3C88-4D2C-A13C-653A1B62903E}" destId="{B46BCCBA-5A60-415A-A769-D19278241745}" srcOrd="0" destOrd="0" presId="urn:microsoft.com/office/officeart/2005/8/layout/cycle2"/>
    <dgm:cxn modelId="{0891A758-DD52-4682-BDE6-BB670C362A35}" type="presParOf" srcId="{08982BE3-ED9D-43F3-891B-4256EFE856DD}" destId="{C59E9845-025C-49BE-A0DB-C6A9744F56D0}" srcOrd="4" destOrd="0" presId="urn:microsoft.com/office/officeart/2005/8/layout/cycle2"/>
    <dgm:cxn modelId="{8C8F710D-0441-439F-B4E7-7E3B07049DA4}" type="presParOf" srcId="{08982BE3-ED9D-43F3-891B-4256EFE856DD}" destId="{57E34981-ABCC-453A-B56E-7F04AC01EA93}" srcOrd="5" destOrd="0" presId="urn:microsoft.com/office/officeart/2005/8/layout/cycle2"/>
    <dgm:cxn modelId="{9909C004-555B-402E-9F15-49DF816B47E3}" type="presParOf" srcId="{57E34981-ABCC-453A-B56E-7F04AC01EA93}" destId="{1313A952-E3BD-43D2-929A-8B5ADF1A6EB6}" srcOrd="0" destOrd="0" presId="urn:microsoft.com/office/officeart/2005/8/layout/cycle2"/>
    <dgm:cxn modelId="{DF95B860-3509-4676-B874-6F15906E52CC}" type="presParOf" srcId="{08982BE3-ED9D-43F3-891B-4256EFE856DD}" destId="{D279AE58-6CB2-4605-97AF-2386589C1325}" srcOrd="6" destOrd="0" presId="urn:microsoft.com/office/officeart/2005/8/layout/cycle2"/>
    <dgm:cxn modelId="{097B3B09-2AD7-4FA2-BD1B-6EB94CCCE078}" type="presParOf" srcId="{08982BE3-ED9D-43F3-891B-4256EFE856DD}" destId="{655DBD7B-CF6C-4D3E-8B40-5AE846927012}" srcOrd="7" destOrd="0" presId="urn:microsoft.com/office/officeart/2005/8/layout/cycle2"/>
    <dgm:cxn modelId="{67C74F8F-5A57-404C-92B3-8F16C6637D8B}" type="presParOf" srcId="{655DBD7B-CF6C-4D3E-8B40-5AE846927012}" destId="{AF8F94FA-149A-4ED1-8430-DF6DF5785C4A}" srcOrd="0" destOrd="0" presId="urn:microsoft.com/office/officeart/2005/8/layout/cycle2"/>
    <dgm:cxn modelId="{D76541CF-CFD4-4E62-9961-984C62C6A783}" type="presParOf" srcId="{08982BE3-ED9D-43F3-891B-4256EFE856DD}" destId="{577B47F8-1FF2-4184-97FE-6AADE86F0374}" srcOrd="8" destOrd="0" presId="urn:microsoft.com/office/officeart/2005/8/layout/cycle2"/>
    <dgm:cxn modelId="{4471B737-EE36-4738-92BF-4507327A3A88}" type="presParOf" srcId="{08982BE3-ED9D-43F3-891B-4256EFE856DD}" destId="{18F87718-DAC5-418A-B731-B6375A678EFE}" srcOrd="9" destOrd="0" presId="urn:microsoft.com/office/officeart/2005/8/layout/cycle2"/>
    <dgm:cxn modelId="{396B69EE-1D75-4889-8676-0CD595AA484E}" type="presParOf" srcId="{18F87718-DAC5-418A-B731-B6375A678EFE}" destId="{9CA8E513-BE24-44D7-AE2B-608D8F9171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C2C09D-FC1B-47DB-B236-FEE0B6821B38}"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54095125-D34A-4A3E-B063-CB88991D83F3}">
      <dgm:prSet/>
      <dgm:spPr/>
      <dgm:t>
        <a:bodyPr/>
        <a:lstStyle/>
        <a:p>
          <a:pPr algn="ctr" rtl="0"/>
          <a:r>
            <a:rPr lang="ru-RU" dirty="0">
              <a:latin typeface="Times New Roman" pitchFamily="18" charset="0"/>
              <a:cs typeface="Times New Roman" pitchFamily="18" charset="0"/>
            </a:rPr>
            <a:t>Действия должностного лица квалифицируются как получение </a:t>
          </a:r>
          <a:r>
            <a:rPr lang="ru-RU" b="1" dirty="0">
              <a:latin typeface="Times New Roman" pitchFamily="18" charset="0"/>
              <a:cs typeface="Times New Roman" pitchFamily="18" charset="0"/>
            </a:rPr>
            <a:t>взятки</a:t>
          </a:r>
          <a:r>
            <a:rPr lang="ru-RU" dirty="0">
              <a:latin typeface="Times New Roman" pitchFamily="18" charset="0"/>
              <a:cs typeface="Times New Roman" pitchFamily="18" charset="0"/>
            </a:rPr>
            <a:t>, если имущественные выгоды в виде денег, иных ценностей, оказания материальных услуг предоставлены </a:t>
          </a:r>
          <a:r>
            <a:rPr lang="ru-RU" b="1" dirty="0">
              <a:latin typeface="Times New Roman" pitchFamily="18" charset="0"/>
              <a:cs typeface="Times New Roman" pitchFamily="18" charset="0"/>
            </a:rPr>
            <a:t>родным и близким должностного лица</a:t>
          </a:r>
          <a:r>
            <a:rPr lang="ru-RU" dirty="0">
              <a:latin typeface="Times New Roman" pitchFamily="18" charset="0"/>
              <a:cs typeface="Times New Roman" pitchFamily="18" charset="0"/>
            </a:rPr>
            <a:t> с его согласия, и при этом он использовал свои служебные полномочия в пользу взяткодателя. </a:t>
          </a:r>
        </a:p>
      </dgm:t>
    </dgm:pt>
    <dgm:pt modelId="{E1498972-526C-4E14-B3CD-B657FB04315C}" type="parTrans" cxnId="{E6C0BF8D-BD89-4DFE-B999-05E13AA5E8A6}">
      <dgm:prSet/>
      <dgm:spPr/>
      <dgm:t>
        <a:bodyPr/>
        <a:lstStyle/>
        <a:p>
          <a:endParaRPr lang="ru-RU"/>
        </a:p>
      </dgm:t>
    </dgm:pt>
    <dgm:pt modelId="{B7EDB6A2-9F35-4776-9D5A-B508064F3C64}" type="sibTrans" cxnId="{E6C0BF8D-BD89-4DFE-B999-05E13AA5E8A6}">
      <dgm:prSet/>
      <dgm:spPr/>
      <dgm:t>
        <a:bodyPr/>
        <a:lstStyle/>
        <a:p>
          <a:endParaRPr lang="ru-RU"/>
        </a:p>
      </dgm:t>
    </dgm:pt>
    <dgm:pt modelId="{4CFFC7A6-71D8-470C-8CE5-CE88D131C72E}" type="pres">
      <dgm:prSet presAssocID="{37C2C09D-FC1B-47DB-B236-FEE0B6821B38}" presName="composite" presStyleCnt="0">
        <dgm:presLayoutVars>
          <dgm:chMax val="5"/>
          <dgm:dir/>
          <dgm:animLvl val="ctr"/>
          <dgm:resizeHandles val="exact"/>
        </dgm:presLayoutVars>
      </dgm:prSet>
      <dgm:spPr/>
    </dgm:pt>
    <dgm:pt modelId="{78169E9A-A1DF-419A-85F4-DB035D85FE84}" type="pres">
      <dgm:prSet presAssocID="{37C2C09D-FC1B-47DB-B236-FEE0B6821B38}" presName="cycle" presStyleCnt="0"/>
      <dgm:spPr/>
    </dgm:pt>
    <dgm:pt modelId="{8EBD8DED-4EA6-417C-BC7E-9A30697A82A0}" type="pres">
      <dgm:prSet presAssocID="{37C2C09D-FC1B-47DB-B236-FEE0B6821B38}" presName="centerShape" presStyleCnt="0"/>
      <dgm:spPr/>
    </dgm:pt>
    <dgm:pt modelId="{D2F2769C-BD4C-45D5-B090-650ECB35F14E}" type="pres">
      <dgm:prSet presAssocID="{37C2C09D-FC1B-47DB-B236-FEE0B6821B38}" presName="connSite" presStyleLbl="node1" presStyleIdx="0" presStyleCnt="2"/>
      <dgm:spPr/>
    </dgm:pt>
    <dgm:pt modelId="{44E30AA1-4814-4666-8F4D-4A6FF303E27E}" type="pres">
      <dgm:prSet presAssocID="{37C2C09D-FC1B-47DB-B236-FEE0B6821B38}" presName="visible" presStyleLbl="node1" presStyleIdx="0" presStyleCnt="2" custScaleX="100991" custScaleY="86711" custLinFactNeighborX="36310" custLinFactNeighborY="-1134"/>
      <dgm:spPr>
        <a:blipFill rotWithShape="0">
          <a:blip xmlns:r="http://schemas.openxmlformats.org/officeDocument/2006/relationships" r:embed="rId1"/>
          <a:stretch>
            <a:fillRect/>
          </a:stretch>
        </a:blipFill>
      </dgm:spPr>
    </dgm:pt>
    <dgm:pt modelId="{A761AB4F-112E-4A7F-9CD1-1D68B5BFAB9B}" type="pres">
      <dgm:prSet presAssocID="{E1498972-526C-4E14-B3CD-B657FB04315C}" presName="Name25" presStyleLbl="parChTrans1D1" presStyleIdx="0" presStyleCnt="1"/>
      <dgm:spPr/>
    </dgm:pt>
    <dgm:pt modelId="{3A1B7149-628B-4FC8-B41A-44ADFEDC3580}" type="pres">
      <dgm:prSet presAssocID="{54095125-D34A-4A3E-B063-CB88991D83F3}" presName="node" presStyleCnt="0"/>
      <dgm:spPr/>
    </dgm:pt>
    <dgm:pt modelId="{62DA6350-6739-4866-9880-1E17B7614472}" type="pres">
      <dgm:prSet presAssocID="{54095125-D34A-4A3E-B063-CB88991D83F3}" presName="parentNode" presStyleLbl="node1" presStyleIdx="1" presStyleCnt="2" custScaleX="245502" custScaleY="217488" custLinFactX="44167" custLinFactNeighborX="100000" custLinFactNeighborY="-141">
        <dgm:presLayoutVars>
          <dgm:chMax val="1"/>
          <dgm:bulletEnabled val="1"/>
        </dgm:presLayoutVars>
      </dgm:prSet>
      <dgm:spPr/>
    </dgm:pt>
    <dgm:pt modelId="{331BD967-C19C-44A3-8025-4FB10F747259}" type="pres">
      <dgm:prSet presAssocID="{54095125-D34A-4A3E-B063-CB88991D83F3}" presName="childNode" presStyleLbl="revTx" presStyleIdx="0" presStyleCnt="0">
        <dgm:presLayoutVars>
          <dgm:bulletEnabled val="1"/>
        </dgm:presLayoutVars>
      </dgm:prSet>
      <dgm:spPr/>
    </dgm:pt>
  </dgm:ptLst>
  <dgm:cxnLst>
    <dgm:cxn modelId="{6718910F-7B84-4AAD-AC83-02EE59542E46}" type="presOf" srcId="{54095125-D34A-4A3E-B063-CB88991D83F3}" destId="{62DA6350-6739-4866-9880-1E17B7614472}" srcOrd="0" destOrd="0" presId="urn:microsoft.com/office/officeart/2005/8/layout/radial2"/>
    <dgm:cxn modelId="{E6C0BF8D-BD89-4DFE-B999-05E13AA5E8A6}" srcId="{37C2C09D-FC1B-47DB-B236-FEE0B6821B38}" destId="{54095125-D34A-4A3E-B063-CB88991D83F3}" srcOrd="0" destOrd="0" parTransId="{E1498972-526C-4E14-B3CD-B657FB04315C}" sibTransId="{B7EDB6A2-9F35-4776-9D5A-B508064F3C64}"/>
    <dgm:cxn modelId="{671F9490-0038-4551-9378-139F0A6FF68F}" type="presOf" srcId="{E1498972-526C-4E14-B3CD-B657FB04315C}" destId="{A761AB4F-112E-4A7F-9CD1-1D68B5BFAB9B}" srcOrd="0" destOrd="0" presId="urn:microsoft.com/office/officeart/2005/8/layout/radial2"/>
    <dgm:cxn modelId="{40A814A5-DF98-4A48-A976-976465A0899B}" type="presOf" srcId="{37C2C09D-FC1B-47DB-B236-FEE0B6821B38}" destId="{4CFFC7A6-71D8-470C-8CE5-CE88D131C72E}" srcOrd="0" destOrd="0" presId="urn:microsoft.com/office/officeart/2005/8/layout/radial2"/>
    <dgm:cxn modelId="{4C8B47C4-A4AB-43BF-AAF6-770D8AF11949}" type="presParOf" srcId="{4CFFC7A6-71D8-470C-8CE5-CE88D131C72E}" destId="{78169E9A-A1DF-419A-85F4-DB035D85FE84}" srcOrd="0" destOrd="0" presId="urn:microsoft.com/office/officeart/2005/8/layout/radial2"/>
    <dgm:cxn modelId="{D2AC5840-1443-47B6-8F8E-0708D98BD5A9}" type="presParOf" srcId="{78169E9A-A1DF-419A-85F4-DB035D85FE84}" destId="{8EBD8DED-4EA6-417C-BC7E-9A30697A82A0}" srcOrd="0" destOrd="0" presId="urn:microsoft.com/office/officeart/2005/8/layout/radial2"/>
    <dgm:cxn modelId="{F58FDDD7-46D5-4631-9010-388F47F54090}" type="presParOf" srcId="{8EBD8DED-4EA6-417C-BC7E-9A30697A82A0}" destId="{D2F2769C-BD4C-45D5-B090-650ECB35F14E}" srcOrd="0" destOrd="0" presId="urn:microsoft.com/office/officeart/2005/8/layout/radial2"/>
    <dgm:cxn modelId="{9BC6072A-DDFD-4B1B-A973-CD4636F9D3D1}" type="presParOf" srcId="{8EBD8DED-4EA6-417C-BC7E-9A30697A82A0}" destId="{44E30AA1-4814-4666-8F4D-4A6FF303E27E}" srcOrd="1" destOrd="0" presId="urn:microsoft.com/office/officeart/2005/8/layout/radial2"/>
    <dgm:cxn modelId="{FC993964-96F6-4B23-8111-F6BD34A074ED}" type="presParOf" srcId="{78169E9A-A1DF-419A-85F4-DB035D85FE84}" destId="{A761AB4F-112E-4A7F-9CD1-1D68B5BFAB9B}" srcOrd="1" destOrd="0" presId="urn:microsoft.com/office/officeart/2005/8/layout/radial2"/>
    <dgm:cxn modelId="{FB50B189-E917-475E-86FA-6028360FCA12}" type="presParOf" srcId="{78169E9A-A1DF-419A-85F4-DB035D85FE84}" destId="{3A1B7149-628B-4FC8-B41A-44ADFEDC3580}" srcOrd="2" destOrd="0" presId="urn:microsoft.com/office/officeart/2005/8/layout/radial2"/>
    <dgm:cxn modelId="{F8277C70-3364-4DF4-BC24-27730CAB36EE}" type="presParOf" srcId="{3A1B7149-628B-4FC8-B41A-44ADFEDC3580}" destId="{62DA6350-6739-4866-9880-1E17B7614472}" srcOrd="0" destOrd="0" presId="urn:microsoft.com/office/officeart/2005/8/layout/radial2"/>
    <dgm:cxn modelId="{F8D23EEC-18CB-41FC-9F1B-F7764B5AC5C2}" type="presParOf" srcId="{3A1B7149-628B-4FC8-B41A-44ADFEDC3580}" destId="{331BD967-C19C-44A3-8025-4FB10F7472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94509-9599-418F-90A0-5E3DE18CD03D}" type="doc">
      <dgm:prSet loTypeId="urn:microsoft.com/office/officeart/2005/8/layout/vList3#4" loCatId="list" qsTypeId="urn:microsoft.com/office/officeart/2005/8/quickstyle/simple1" qsCatId="simple" csTypeId="urn:microsoft.com/office/officeart/2005/8/colors/colorful1#7" csCatId="colorful" phldr="1"/>
      <dgm:spPr/>
      <dgm:t>
        <a:bodyPr/>
        <a:lstStyle/>
        <a:p>
          <a:endParaRPr lang="ru-RU"/>
        </a:p>
      </dgm:t>
    </dgm:pt>
    <dgm:pt modelId="{5BEB4AF9-F346-4265-A9BB-9BE3269FE844}">
      <dgm:prSet/>
      <dgm:spPr/>
      <dgm:t>
        <a:bodyPr/>
        <a:lstStyle/>
        <a:p>
          <a:pPr rtl="0"/>
          <a:r>
            <a:rPr lang="ru-RU" b="1" dirty="0">
              <a:latin typeface="Times New Roman" pitchFamily="18" charset="0"/>
              <a:cs typeface="Times New Roman" pitchFamily="18" charset="0"/>
            </a:rPr>
            <a:t>Уголовный кодекс Российской Федерации предусматривает следующие преступления, связанные с коррупцией:</a:t>
          </a:r>
        </a:p>
      </dgm:t>
    </dgm:pt>
    <dgm:pt modelId="{9238F1BB-EE2F-4DF2-B18C-40EB5EEE72ED}" type="parTrans" cxnId="{2081ADA2-D81D-4B55-9629-2C95B53DB691}">
      <dgm:prSet/>
      <dgm:spPr/>
      <dgm:t>
        <a:bodyPr/>
        <a:lstStyle/>
        <a:p>
          <a:endParaRPr lang="ru-RU"/>
        </a:p>
      </dgm:t>
    </dgm:pt>
    <dgm:pt modelId="{EF95D5A0-E7AF-46B0-B689-F13D52154BD6}" type="sibTrans" cxnId="{2081ADA2-D81D-4B55-9629-2C95B53DB691}">
      <dgm:prSet/>
      <dgm:spPr/>
      <dgm:t>
        <a:bodyPr/>
        <a:lstStyle/>
        <a:p>
          <a:endParaRPr lang="ru-RU"/>
        </a:p>
      </dgm:t>
    </dgm:pt>
    <dgm:pt modelId="{D205B2C7-1DC9-4118-9BE7-28E1BC2F9844}">
      <dgm:prSet custT="1"/>
      <dgm:spPr/>
      <dgm:t>
        <a:bodyPr/>
        <a:lstStyle/>
        <a:p>
          <a:pPr rtl="0"/>
          <a:r>
            <a:rPr lang="ru-RU" sz="1800" b="1" dirty="0">
              <a:latin typeface="Times New Roman" pitchFamily="18" charset="0"/>
              <a:cs typeface="Times New Roman" pitchFamily="18" charset="0"/>
            </a:rPr>
            <a:t>П</a:t>
          </a:r>
          <a:r>
            <a:rPr lang="en-US" sz="1800" b="1" dirty="0" err="1">
              <a:latin typeface="Times New Roman" pitchFamily="18" charset="0"/>
              <a:cs typeface="Times New Roman" pitchFamily="18" charset="0"/>
            </a:rPr>
            <a:t>олучение</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взятки</a:t>
          </a:r>
          <a:endParaRPr lang="ru-RU" sz="1800" b="1" dirty="0">
            <a:latin typeface="Times New Roman" pitchFamily="18" charset="0"/>
            <a:cs typeface="Times New Roman" pitchFamily="18" charset="0"/>
          </a:endParaRPr>
        </a:p>
      </dgm:t>
    </dgm:pt>
    <dgm:pt modelId="{2847E28A-5840-4BBA-A619-EB07B661AA0E}" type="parTrans" cxnId="{00B86B63-C799-4222-8766-E00066442456}">
      <dgm:prSet/>
      <dgm:spPr/>
      <dgm:t>
        <a:bodyPr/>
        <a:lstStyle/>
        <a:p>
          <a:endParaRPr lang="ru-RU"/>
        </a:p>
      </dgm:t>
    </dgm:pt>
    <dgm:pt modelId="{02BBA626-7B97-423B-BA89-01936B47FCED}" type="sibTrans" cxnId="{00B86B63-C799-4222-8766-E00066442456}">
      <dgm:prSet/>
      <dgm:spPr/>
      <dgm:t>
        <a:bodyPr/>
        <a:lstStyle/>
        <a:p>
          <a:endParaRPr lang="ru-RU"/>
        </a:p>
      </dgm:t>
    </dgm:pt>
    <dgm:pt modelId="{A8DA081C-2E1E-4B55-81EA-9C51B29EC7E5}">
      <dgm:prSet custT="1"/>
      <dgm:spPr/>
      <dgm:t>
        <a:bodyPr/>
        <a:lstStyle/>
        <a:p>
          <a:pPr rtl="0"/>
          <a:r>
            <a:rPr lang="ru-RU" sz="1800" b="1" dirty="0">
              <a:latin typeface="Times New Roman" pitchFamily="18" charset="0"/>
              <a:cs typeface="Times New Roman" pitchFamily="18" charset="0"/>
            </a:rPr>
            <a:t>Д</a:t>
          </a:r>
          <a:r>
            <a:rPr lang="en-US" sz="1800" b="1" dirty="0" err="1">
              <a:latin typeface="Times New Roman" pitchFamily="18" charset="0"/>
              <a:cs typeface="Times New Roman" pitchFamily="18" charset="0"/>
            </a:rPr>
            <a:t>ача</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взятк</a:t>
          </a:r>
          <a:r>
            <a:rPr lang="ru-RU" sz="1800" b="1" dirty="0">
              <a:latin typeface="Times New Roman" pitchFamily="18" charset="0"/>
              <a:cs typeface="Times New Roman" pitchFamily="18" charset="0"/>
            </a:rPr>
            <a:t>и</a:t>
          </a:r>
        </a:p>
      </dgm:t>
    </dgm:pt>
    <dgm:pt modelId="{ED9F1488-C7BB-4236-8045-3551C67E25D5}" type="parTrans" cxnId="{D1AFA0D8-0AB0-48C5-9A19-B37B07F7AD7B}">
      <dgm:prSet/>
      <dgm:spPr/>
      <dgm:t>
        <a:bodyPr/>
        <a:lstStyle/>
        <a:p>
          <a:endParaRPr lang="ru-RU"/>
        </a:p>
      </dgm:t>
    </dgm:pt>
    <dgm:pt modelId="{88A43091-C5A1-43EF-AE77-B1F7FA477312}" type="sibTrans" cxnId="{D1AFA0D8-0AB0-48C5-9A19-B37B07F7AD7B}">
      <dgm:prSet/>
      <dgm:spPr/>
      <dgm:t>
        <a:bodyPr/>
        <a:lstStyle/>
        <a:p>
          <a:endParaRPr lang="ru-RU"/>
        </a:p>
      </dgm:t>
    </dgm:pt>
    <dgm:pt modelId="{3B68CE7B-A7FB-410D-AF96-CE9CCCE4B0B5}">
      <dgm:prSet custT="1"/>
      <dgm:spPr/>
      <dgm:t>
        <a:bodyPr/>
        <a:lstStyle/>
        <a:p>
          <a:pPr rtl="0"/>
          <a:r>
            <a:rPr lang="ru-RU" sz="1800" b="1" dirty="0">
              <a:latin typeface="Times New Roman" pitchFamily="18" charset="0"/>
              <a:cs typeface="Times New Roman" pitchFamily="18" charset="0"/>
            </a:rPr>
            <a:t>П</a:t>
          </a:r>
          <a:r>
            <a:rPr lang="en-US" sz="1800" b="1" dirty="0">
              <a:latin typeface="Times New Roman" pitchFamily="18" charset="0"/>
              <a:cs typeface="Times New Roman" pitchFamily="18" charset="0"/>
            </a:rPr>
            <a:t>осредничество </a:t>
          </a:r>
          <a:r>
            <a:rPr lang="en-US" sz="1800" b="1" dirty="0" err="1">
              <a:latin typeface="Times New Roman" pitchFamily="18" charset="0"/>
              <a:cs typeface="Times New Roman" pitchFamily="18" charset="0"/>
            </a:rPr>
            <a:t>во</a:t>
          </a:r>
          <a:r>
            <a:rPr lang="en-US" sz="1800" b="1" dirty="0">
              <a:latin typeface="Times New Roman" pitchFamily="18" charset="0"/>
              <a:cs typeface="Times New Roman" pitchFamily="18" charset="0"/>
            </a:rPr>
            <a:t> взяточничестве</a:t>
          </a:r>
          <a:endParaRPr lang="ru-RU" sz="1800" b="1" dirty="0">
            <a:latin typeface="Times New Roman" pitchFamily="18" charset="0"/>
            <a:cs typeface="Times New Roman" pitchFamily="18" charset="0"/>
          </a:endParaRPr>
        </a:p>
      </dgm:t>
    </dgm:pt>
    <dgm:pt modelId="{DBE06799-465C-48FD-A5D1-9848803F1CC2}" type="parTrans" cxnId="{C33459C0-29DE-4777-9A88-E77A7929FF66}">
      <dgm:prSet/>
      <dgm:spPr/>
      <dgm:t>
        <a:bodyPr/>
        <a:lstStyle/>
        <a:p>
          <a:endParaRPr lang="ru-RU"/>
        </a:p>
      </dgm:t>
    </dgm:pt>
    <dgm:pt modelId="{B1B67B64-DF4F-4A66-BD24-2BD3C83DE57F}" type="sibTrans" cxnId="{C33459C0-29DE-4777-9A88-E77A7929FF66}">
      <dgm:prSet/>
      <dgm:spPr/>
      <dgm:t>
        <a:bodyPr/>
        <a:lstStyle/>
        <a:p>
          <a:endParaRPr lang="ru-RU"/>
        </a:p>
      </dgm:t>
    </dgm:pt>
    <dgm:pt modelId="{D2754895-CE9C-4FFB-83E4-395C9DEFD73B}">
      <dgm:prSet custT="1"/>
      <dgm:spPr/>
      <dgm:t>
        <a:bodyPr/>
        <a:lstStyle/>
        <a:p>
          <a:pPr rtl="0"/>
          <a:r>
            <a:rPr lang="ru-RU" sz="1800" b="1" dirty="0">
              <a:latin typeface="Times New Roman" pitchFamily="18" charset="0"/>
              <a:cs typeface="Times New Roman" pitchFamily="18" charset="0"/>
            </a:rPr>
            <a:t>К</a:t>
          </a:r>
          <a:r>
            <a:rPr lang="en-US" sz="1800" b="1" dirty="0">
              <a:latin typeface="Times New Roman" pitchFamily="18" charset="0"/>
              <a:cs typeface="Times New Roman" pitchFamily="18" charset="0"/>
            </a:rPr>
            <a:t>оммерческий подкуп</a:t>
          </a:r>
          <a:endParaRPr lang="ru-RU" sz="1800" b="1" dirty="0">
            <a:latin typeface="Times New Roman" pitchFamily="18" charset="0"/>
            <a:cs typeface="Times New Roman" pitchFamily="18" charset="0"/>
          </a:endParaRPr>
        </a:p>
      </dgm:t>
    </dgm:pt>
    <dgm:pt modelId="{D0F3C929-DC4F-448C-8CD0-73595EB53407}" type="parTrans" cxnId="{930B5F31-B728-4A59-BEEC-5B5D58BBE288}">
      <dgm:prSet/>
      <dgm:spPr/>
      <dgm:t>
        <a:bodyPr/>
        <a:lstStyle/>
        <a:p>
          <a:endParaRPr lang="ru-RU"/>
        </a:p>
      </dgm:t>
    </dgm:pt>
    <dgm:pt modelId="{2680E9C9-7314-42CF-B3DC-B7012E1E94BB}" type="sibTrans" cxnId="{930B5F31-B728-4A59-BEEC-5B5D58BBE288}">
      <dgm:prSet/>
      <dgm:spPr/>
      <dgm:t>
        <a:bodyPr/>
        <a:lstStyle/>
        <a:p>
          <a:endParaRPr lang="ru-RU"/>
        </a:p>
      </dgm:t>
    </dgm:pt>
    <dgm:pt modelId="{4BA35AF2-E5AC-411F-AA25-E7AC811903CF}">
      <dgm:prSet custT="1"/>
      <dgm:spPr/>
      <dgm:t>
        <a:bodyPr/>
        <a:lstStyle/>
        <a:p>
          <a:pPr rtl="0"/>
          <a:r>
            <a:rPr lang="ru-RU" sz="1800" b="1" dirty="0">
              <a:latin typeface="Times New Roman" pitchFamily="18" charset="0"/>
              <a:cs typeface="Times New Roman" pitchFamily="18" charset="0"/>
            </a:rPr>
            <a:t>Провокация взятки либо коммерческого подкупа</a:t>
          </a:r>
        </a:p>
      </dgm:t>
    </dgm:pt>
    <dgm:pt modelId="{9A6BBC60-DD29-4C8F-96EF-067717841828}" type="parTrans" cxnId="{9D44E47E-9A7A-46C3-AEEC-6569E415EFCD}">
      <dgm:prSet/>
      <dgm:spPr/>
      <dgm:t>
        <a:bodyPr/>
        <a:lstStyle/>
        <a:p>
          <a:endParaRPr lang="ru-RU"/>
        </a:p>
      </dgm:t>
    </dgm:pt>
    <dgm:pt modelId="{4702563E-801B-4B64-8A3C-AA43FFCE1C86}" type="sibTrans" cxnId="{9D44E47E-9A7A-46C3-AEEC-6569E415EFCD}">
      <dgm:prSet/>
      <dgm:spPr/>
      <dgm:t>
        <a:bodyPr/>
        <a:lstStyle/>
        <a:p>
          <a:endParaRPr lang="ru-RU"/>
        </a:p>
      </dgm:t>
    </dgm:pt>
    <dgm:pt modelId="{26126B06-B40A-4F0D-BBD9-D75DF2FE0621}">
      <dgm:prSet custT="1"/>
      <dgm:spPr/>
      <dgm:t>
        <a:bodyPr/>
        <a:lstStyle/>
        <a:p>
          <a:pPr rtl="0"/>
          <a:r>
            <a:rPr lang="ru-RU" sz="1800" b="1" dirty="0">
              <a:latin typeface="Times New Roman" pitchFamily="18" charset="0"/>
              <a:cs typeface="Times New Roman" pitchFamily="18" charset="0"/>
            </a:rPr>
            <a:t>Незаконное участие в предпринимательской деятельности</a:t>
          </a:r>
        </a:p>
      </dgm:t>
    </dgm:pt>
    <dgm:pt modelId="{9F75A8E4-3708-4ABD-806C-09A63F9F4513}" type="parTrans" cxnId="{C66BF549-2997-4B3E-9A26-5462969901F9}">
      <dgm:prSet/>
      <dgm:spPr/>
      <dgm:t>
        <a:bodyPr/>
        <a:lstStyle/>
        <a:p>
          <a:endParaRPr lang="ru-RU"/>
        </a:p>
      </dgm:t>
    </dgm:pt>
    <dgm:pt modelId="{D639B60C-8AD6-4908-BD23-51857A295458}" type="sibTrans" cxnId="{C66BF549-2997-4B3E-9A26-5462969901F9}">
      <dgm:prSet/>
      <dgm:spPr/>
      <dgm:t>
        <a:bodyPr/>
        <a:lstStyle/>
        <a:p>
          <a:endParaRPr lang="ru-RU"/>
        </a:p>
      </dgm:t>
    </dgm:pt>
    <dgm:pt modelId="{B4CD84FC-F7B5-455A-AC06-50EB2239D84D}">
      <dgm:prSet custT="1"/>
      <dgm:spPr/>
      <dgm:t>
        <a:bodyPr/>
        <a:lstStyle/>
        <a:p>
          <a:pPr rtl="0"/>
          <a:r>
            <a:rPr lang="ru-RU" sz="1800" b="1" dirty="0">
              <a:latin typeface="Times New Roman" pitchFamily="18" charset="0"/>
              <a:cs typeface="Times New Roman" pitchFamily="18" charset="0"/>
            </a:rPr>
            <a:t>Служебный подлог</a:t>
          </a:r>
        </a:p>
      </dgm:t>
    </dgm:pt>
    <dgm:pt modelId="{A08E2470-5CD9-4EB3-B859-A416B7DEEA3D}" type="parTrans" cxnId="{FA2B17C3-5877-4EB8-AC9A-CA88631CC85F}">
      <dgm:prSet/>
      <dgm:spPr/>
      <dgm:t>
        <a:bodyPr/>
        <a:lstStyle/>
        <a:p>
          <a:endParaRPr lang="ru-RU"/>
        </a:p>
      </dgm:t>
    </dgm:pt>
    <dgm:pt modelId="{9277F8F7-4CDD-4CDD-BEFE-292F4F0794BC}" type="sibTrans" cxnId="{FA2B17C3-5877-4EB8-AC9A-CA88631CC85F}">
      <dgm:prSet/>
      <dgm:spPr/>
      <dgm:t>
        <a:bodyPr/>
        <a:lstStyle/>
        <a:p>
          <a:endParaRPr lang="ru-RU"/>
        </a:p>
      </dgm:t>
    </dgm:pt>
    <dgm:pt modelId="{F4F878C0-3C88-4AA9-A447-0242965AD543}" type="pres">
      <dgm:prSet presAssocID="{0AD94509-9599-418F-90A0-5E3DE18CD03D}" presName="linearFlow" presStyleCnt="0">
        <dgm:presLayoutVars>
          <dgm:dir/>
          <dgm:resizeHandles val="exact"/>
        </dgm:presLayoutVars>
      </dgm:prSet>
      <dgm:spPr/>
    </dgm:pt>
    <dgm:pt modelId="{3284891C-2A7D-48C9-84AD-DB8FE339CF38}" type="pres">
      <dgm:prSet presAssocID="{5BEB4AF9-F346-4265-A9BB-9BE3269FE844}" presName="composite" presStyleCnt="0"/>
      <dgm:spPr/>
    </dgm:pt>
    <dgm:pt modelId="{BDFE17F0-8F1D-480F-BCAB-D7CE76EB7081}" type="pres">
      <dgm:prSet presAssocID="{5BEB4AF9-F346-4265-A9BB-9BE3269FE844}" presName="imgShp" presStyleLbl="fgImgPlace1" presStyleIdx="0" presStyleCnt="8" custLinFactX="-26173" custLinFactNeighborX="-100000" custLinFactNeighborY="-289"/>
      <dgm:spPr>
        <a:blipFill rotWithShape="0">
          <a:blip xmlns:r="http://schemas.openxmlformats.org/officeDocument/2006/relationships" r:embed="rId1"/>
          <a:stretch>
            <a:fillRect/>
          </a:stretch>
        </a:blipFill>
      </dgm:spPr>
    </dgm:pt>
    <dgm:pt modelId="{24E0FF9B-8E1F-482E-8E3D-F0F78D0E051F}" type="pres">
      <dgm:prSet presAssocID="{5BEB4AF9-F346-4265-A9BB-9BE3269FE844}" presName="txShp" presStyleLbl="node1" presStyleIdx="0" presStyleCnt="8" custScaleX="115274" custLinFactNeighborX="-132" custLinFactNeighborY="7401">
        <dgm:presLayoutVars>
          <dgm:bulletEnabled val="1"/>
        </dgm:presLayoutVars>
      </dgm:prSet>
      <dgm:spPr/>
    </dgm:pt>
    <dgm:pt modelId="{5E4A54B3-6C03-45FC-909E-24F077F8C579}" type="pres">
      <dgm:prSet presAssocID="{EF95D5A0-E7AF-46B0-B689-F13D52154BD6}" presName="spacing" presStyleCnt="0"/>
      <dgm:spPr/>
    </dgm:pt>
    <dgm:pt modelId="{FE38FCAB-DED6-4494-A1F1-0921A0583AE5}" type="pres">
      <dgm:prSet presAssocID="{D205B2C7-1DC9-4118-9BE7-28E1BC2F9844}" presName="composite" presStyleCnt="0"/>
      <dgm:spPr/>
    </dgm:pt>
    <dgm:pt modelId="{ADDFCA33-2CAE-4024-876F-EC240518BBF5}" type="pres">
      <dgm:prSet presAssocID="{D205B2C7-1DC9-4118-9BE7-28E1BC2F9844}" presName="imgShp" presStyleLbl="fgImgPlace1" presStyleIdx="1" presStyleCnt="8" custLinFactX="-26173" custLinFactNeighborX="-100000" custLinFactNeighborY="-673"/>
      <dgm:spPr>
        <a:blipFill rotWithShape="0">
          <a:blip xmlns:r="http://schemas.openxmlformats.org/officeDocument/2006/relationships" r:embed="rId2"/>
          <a:stretch>
            <a:fillRect/>
          </a:stretch>
        </a:blipFill>
      </dgm:spPr>
    </dgm:pt>
    <dgm:pt modelId="{5C6F1807-2845-47C5-BC6A-0A6F6153242C}" type="pres">
      <dgm:prSet presAssocID="{D205B2C7-1DC9-4118-9BE7-28E1BC2F9844}" presName="txShp" presStyleLbl="node1" presStyleIdx="1" presStyleCnt="8" custScaleX="115274" custLinFactNeighborX="-132" custLinFactNeighborY="7401">
        <dgm:presLayoutVars>
          <dgm:bulletEnabled val="1"/>
        </dgm:presLayoutVars>
      </dgm:prSet>
      <dgm:spPr/>
    </dgm:pt>
    <dgm:pt modelId="{14AEB1D4-B39E-44C4-B22E-16D90D6908C9}" type="pres">
      <dgm:prSet presAssocID="{02BBA626-7B97-423B-BA89-01936B47FCED}" presName="spacing" presStyleCnt="0"/>
      <dgm:spPr/>
    </dgm:pt>
    <dgm:pt modelId="{54BE67A9-F371-480A-A2E6-651054A9EB25}" type="pres">
      <dgm:prSet presAssocID="{A8DA081C-2E1E-4B55-81EA-9C51B29EC7E5}" presName="composite" presStyleCnt="0"/>
      <dgm:spPr/>
    </dgm:pt>
    <dgm:pt modelId="{7993A949-C74D-438A-83C1-9183BB076E54}" type="pres">
      <dgm:prSet presAssocID="{A8DA081C-2E1E-4B55-81EA-9C51B29EC7E5}" presName="imgShp" presStyleLbl="fgImgPlace1" presStyleIdx="2" presStyleCnt="8" custLinFactX="-26173" custLinFactNeighborX="-100000" custLinFactNeighborY="-6190"/>
      <dgm:spPr>
        <a:blipFill rotWithShape="0">
          <a:blip xmlns:r="http://schemas.openxmlformats.org/officeDocument/2006/relationships" r:embed="rId2"/>
          <a:stretch>
            <a:fillRect/>
          </a:stretch>
        </a:blipFill>
      </dgm:spPr>
    </dgm:pt>
    <dgm:pt modelId="{EBF0F809-DA46-4679-8FE1-A887165C5EB3}" type="pres">
      <dgm:prSet presAssocID="{A8DA081C-2E1E-4B55-81EA-9C51B29EC7E5}" presName="txShp" presStyleLbl="node1" presStyleIdx="2" presStyleCnt="8" custScaleX="115274" custLinFactNeighborX="-487" custLinFactNeighborY="7168">
        <dgm:presLayoutVars>
          <dgm:bulletEnabled val="1"/>
        </dgm:presLayoutVars>
      </dgm:prSet>
      <dgm:spPr/>
    </dgm:pt>
    <dgm:pt modelId="{B1144DDD-AF5C-44D3-9110-4AF950EDC714}" type="pres">
      <dgm:prSet presAssocID="{88A43091-C5A1-43EF-AE77-B1F7FA477312}" presName="spacing" presStyleCnt="0"/>
      <dgm:spPr/>
    </dgm:pt>
    <dgm:pt modelId="{F59ADFDA-EA9E-406A-AE7E-5B585DF9C20D}" type="pres">
      <dgm:prSet presAssocID="{3B68CE7B-A7FB-410D-AF96-CE9CCCE4B0B5}" presName="composite" presStyleCnt="0"/>
      <dgm:spPr/>
    </dgm:pt>
    <dgm:pt modelId="{ED6B0C66-5542-445D-AF70-196165DDE617}" type="pres">
      <dgm:prSet presAssocID="{3B68CE7B-A7FB-410D-AF96-CE9CCCE4B0B5}" presName="imgShp" presStyleLbl="fgImgPlace1" presStyleIdx="3" presStyleCnt="8" custLinFactX="-26173" custLinFactNeighborX="-100000" custLinFactNeighborY="-6190"/>
      <dgm:spPr>
        <a:blipFill rotWithShape="0">
          <a:blip xmlns:r="http://schemas.openxmlformats.org/officeDocument/2006/relationships" r:embed="rId2"/>
          <a:stretch>
            <a:fillRect/>
          </a:stretch>
        </a:blipFill>
      </dgm:spPr>
    </dgm:pt>
    <dgm:pt modelId="{FC800F4B-8BB8-4D6F-8491-3FF24500533B}" type="pres">
      <dgm:prSet presAssocID="{3B68CE7B-A7FB-410D-AF96-CE9CCCE4B0B5}" presName="txShp" presStyleLbl="node1" presStyleIdx="3" presStyleCnt="8" custScaleX="115274" custLinFactNeighborX="-132" custLinFactNeighborY="7401">
        <dgm:presLayoutVars>
          <dgm:bulletEnabled val="1"/>
        </dgm:presLayoutVars>
      </dgm:prSet>
      <dgm:spPr/>
    </dgm:pt>
    <dgm:pt modelId="{452167C7-F92D-420F-9E80-B7B7215F057A}" type="pres">
      <dgm:prSet presAssocID="{B1B67B64-DF4F-4A66-BD24-2BD3C83DE57F}" presName="spacing" presStyleCnt="0"/>
      <dgm:spPr/>
    </dgm:pt>
    <dgm:pt modelId="{8F162C21-4FE1-4E70-AD00-316BA378A599}" type="pres">
      <dgm:prSet presAssocID="{D2754895-CE9C-4FFB-83E4-395C9DEFD73B}" presName="composite" presStyleCnt="0"/>
      <dgm:spPr/>
    </dgm:pt>
    <dgm:pt modelId="{9AEB21A0-1E6A-4F39-9942-E9816E7D03E5}" type="pres">
      <dgm:prSet presAssocID="{D2754895-CE9C-4FFB-83E4-395C9DEFD73B}" presName="imgShp" presStyleLbl="fgImgPlace1" presStyleIdx="4" presStyleCnt="8" custLinFactX="-26173" custLinFactNeighborX="-100000" custLinFactNeighborY="-6190"/>
      <dgm:spPr>
        <a:blipFill rotWithShape="0">
          <a:blip xmlns:r="http://schemas.openxmlformats.org/officeDocument/2006/relationships" r:embed="rId2"/>
          <a:stretch>
            <a:fillRect/>
          </a:stretch>
        </a:blipFill>
      </dgm:spPr>
    </dgm:pt>
    <dgm:pt modelId="{056BA84C-B9BA-4B3A-8486-C34E83D4D01A}" type="pres">
      <dgm:prSet presAssocID="{D2754895-CE9C-4FFB-83E4-395C9DEFD73B}" presName="txShp" presStyleLbl="node1" presStyleIdx="4" presStyleCnt="8" custScaleX="115274" custLinFactNeighborX="-132" custLinFactNeighborY="7401">
        <dgm:presLayoutVars>
          <dgm:bulletEnabled val="1"/>
        </dgm:presLayoutVars>
      </dgm:prSet>
      <dgm:spPr/>
    </dgm:pt>
    <dgm:pt modelId="{60E2C5AE-1956-439D-94ED-0CBB65540577}" type="pres">
      <dgm:prSet presAssocID="{2680E9C9-7314-42CF-B3DC-B7012E1E94BB}" presName="spacing" presStyleCnt="0"/>
      <dgm:spPr/>
    </dgm:pt>
    <dgm:pt modelId="{93BA554E-01E2-4F12-8055-B031C4531618}" type="pres">
      <dgm:prSet presAssocID="{4BA35AF2-E5AC-411F-AA25-E7AC811903CF}" presName="composite" presStyleCnt="0"/>
      <dgm:spPr/>
    </dgm:pt>
    <dgm:pt modelId="{E3E09CCC-84C6-49D0-9F29-0DD0820648BA}" type="pres">
      <dgm:prSet presAssocID="{4BA35AF2-E5AC-411F-AA25-E7AC811903CF}" presName="imgShp" presStyleLbl="fgImgPlace1" presStyleIdx="5" presStyleCnt="8" custLinFactX="-26173" custLinFactNeighborX="-100000" custLinFactNeighborY="-6190"/>
      <dgm:spPr>
        <a:blipFill rotWithShape="0">
          <a:blip xmlns:r="http://schemas.openxmlformats.org/officeDocument/2006/relationships" r:embed="rId2"/>
          <a:stretch>
            <a:fillRect/>
          </a:stretch>
        </a:blipFill>
      </dgm:spPr>
    </dgm:pt>
    <dgm:pt modelId="{8109D35D-1AB8-4E94-80CF-D414119573A8}" type="pres">
      <dgm:prSet presAssocID="{4BA35AF2-E5AC-411F-AA25-E7AC811903CF}" presName="txShp" presStyleLbl="node1" presStyleIdx="5" presStyleCnt="8" custScaleX="115274">
        <dgm:presLayoutVars>
          <dgm:bulletEnabled val="1"/>
        </dgm:presLayoutVars>
      </dgm:prSet>
      <dgm:spPr/>
    </dgm:pt>
    <dgm:pt modelId="{30B7657C-21CF-4754-B5C3-122D1F261D93}" type="pres">
      <dgm:prSet presAssocID="{4702563E-801B-4B64-8A3C-AA43FFCE1C86}" presName="spacing" presStyleCnt="0"/>
      <dgm:spPr/>
    </dgm:pt>
    <dgm:pt modelId="{522F4705-F35D-4E8B-9C07-7DFADDE96268}" type="pres">
      <dgm:prSet presAssocID="{26126B06-B40A-4F0D-BBD9-D75DF2FE0621}" presName="composite" presStyleCnt="0"/>
      <dgm:spPr/>
    </dgm:pt>
    <dgm:pt modelId="{7513C422-17FC-430D-A41D-A220987AF058}" type="pres">
      <dgm:prSet presAssocID="{26126B06-B40A-4F0D-BBD9-D75DF2FE0621}" presName="imgShp" presStyleLbl="fgImgPlace1" presStyleIdx="6" presStyleCnt="8" custLinFactX="-33040" custLinFactNeighborX="-100000" custLinFactNeighborY="-5517"/>
      <dgm:spPr>
        <a:blipFill rotWithShape="0">
          <a:blip xmlns:r="http://schemas.openxmlformats.org/officeDocument/2006/relationships" r:embed="rId2"/>
          <a:stretch>
            <a:fillRect/>
          </a:stretch>
        </a:blipFill>
      </dgm:spPr>
    </dgm:pt>
    <dgm:pt modelId="{2D2DC769-1437-419D-AE48-9FC147F90645}" type="pres">
      <dgm:prSet presAssocID="{26126B06-B40A-4F0D-BBD9-D75DF2FE0621}" presName="txShp" presStyleLbl="node1" presStyleIdx="6" presStyleCnt="8" custScaleX="115274">
        <dgm:presLayoutVars>
          <dgm:bulletEnabled val="1"/>
        </dgm:presLayoutVars>
      </dgm:prSet>
      <dgm:spPr/>
    </dgm:pt>
    <dgm:pt modelId="{BE61DEC1-FFB5-4E31-9568-49413B4FC152}" type="pres">
      <dgm:prSet presAssocID="{D639B60C-8AD6-4908-BD23-51857A295458}" presName="spacing" presStyleCnt="0"/>
      <dgm:spPr/>
    </dgm:pt>
    <dgm:pt modelId="{57E4A8C1-7C4D-42F9-889F-5CC6A97E0670}" type="pres">
      <dgm:prSet presAssocID="{B4CD84FC-F7B5-455A-AC06-50EB2239D84D}" presName="composite" presStyleCnt="0"/>
      <dgm:spPr/>
    </dgm:pt>
    <dgm:pt modelId="{20EA88AD-BE38-45B8-A93D-A46FD4F681C5}" type="pres">
      <dgm:prSet presAssocID="{B4CD84FC-F7B5-455A-AC06-50EB2239D84D}" presName="imgShp" presStyleLbl="fgImgPlace1" presStyleIdx="7" presStyleCnt="8" custLinFactX="-33040" custLinFactNeighborX="-100000" custLinFactNeighborY="-5517"/>
      <dgm:spPr>
        <a:blipFill rotWithShape="0">
          <a:blip xmlns:r="http://schemas.openxmlformats.org/officeDocument/2006/relationships" r:embed="rId2"/>
          <a:stretch>
            <a:fillRect/>
          </a:stretch>
        </a:blipFill>
      </dgm:spPr>
    </dgm:pt>
    <dgm:pt modelId="{B87A687E-C2A9-4B60-A277-3999B141D211}" type="pres">
      <dgm:prSet presAssocID="{B4CD84FC-F7B5-455A-AC06-50EB2239D84D}" presName="txShp" presStyleLbl="node1" presStyleIdx="7" presStyleCnt="8" custScaleX="115274">
        <dgm:presLayoutVars>
          <dgm:bulletEnabled val="1"/>
        </dgm:presLayoutVars>
      </dgm:prSet>
      <dgm:spPr/>
    </dgm:pt>
  </dgm:ptLst>
  <dgm:cxnLst>
    <dgm:cxn modelId="{DB67ED20-425A-4D80-97C7-2BB5AF6F3550}" type="presOf" srcId="{3B68CE7B-A7FB-410D-AF96-CE9CCCE4B0B5}" destId="{FC800F4B-8BB8-4D6F-8491-3FF24500533B}" srcOrd="0" destOrd="0" presId="urn:microsoft.com/office/officeart/2005/8/layout/vList3#4"/>
    <dgm:cxn modelId="{930B5F31-B728-4A59-BEEC-5B5D58BBE288}" srcId="{0AD94509-9599-418F-90A0-5E3DE18CD03D}" destId="{D2754895-CE9C-4FFB-83E4-395C9DEFD73B}" srcOrd="4" destOrd="0" parTransId="{D0F3C929-DC4F-448C-8CD0-73595EB53407}" sibTransId="{2680E9C9-7314-42CF-B3DC-B7012E1E94BB}"/>
    <dgm:cxn modelId="{6A73F240-ACB5-42DD-AA11-2667294F9320}" type="presOf" srcId="{0AD94509-9599-418F-90A0-5E3DE18CD03D}" destId="{F4F878C0-3C88-4AA9-A447-0242965AD543}" srcOrd="0" destOrd="0" presId="urn:microsoft.com/office/officeart/2005/8/layout/vList3#4"/>
    <dgm:cxn modelId="{00B86B63-C799-4222-8766-E00066442456}" srcId="{0AD94509-9599-418F-90A0-5E3DE18CD03D}" destId="{D205B2C7-1DC9-4118-9BE7-28E1BC2F9844}" srcOrd="1" destOrd="0" parTransId="{2847E28A-5840-4BBA-A619-EB07B661AA0E}" sibTransId="{02BBA626-7B97-423B-BA89-01936B47FCED}"/>
    <dgm:cxn modelId="{9C9D8043-C1EC-496B-84E2-2109BD22CC83}" type="presOf" srcId="{5BEB4AF9-F346-4265-A9BB-9BE3269FE844}" destId="{24E0FF9B-8E1F-482E-8E3D-F0F78D0E051F}" srcOrd="0" destOrd="0" presId="urn:microsoft.com/office/officeart/2005/8/layout/vList3#4"/>
    <dgm:cxn modelId="{46500066-CE08-44D1-B6B7-A5E190F39E9B}" type="presOf" srcId="{D2754895-CE9C-4FFB-83E4-395C9DEFD73B}" destId="{056BA84C-B9BA-4B3A-8486-C34E83D4D01A}" srcOrd="0" destOrd="0" presId="urn:microsoft.com/office/officeart/2005/8/layout/vList3#4"/>
    <dgm:cxn modelId="{C66BF549-2997-4B3E-9A26-5462969901F9}" srcId="{0AD94509-9599-418F-90A0-5E3DE18CD03D}" destId="{26126B06-B40A-4F0D-BBD9-D75DF2FE0621}" srcOrd="6" destOrd="0" parTransId="{9F75A8E4-3708-4ABD-806C-09A63F9F4513}" sibTransId="{D639B60C-8AD6-4908-BD23-51857A295458}"/>
    <dgm:cxn modelId="{DA66EE56-D3D3-4775-8612-2D7E8423D2CB}" type="presOf" srcId="{D205B2C7-1DC9-4118-9BE7-28E1BC2F9844}" destId="{5C6F1807-2845-47C5-BC6A-0A6F6153242C}" srcOrd="0" destOrd="0" presId="urn:microsoft.com/office/officeart/2005/8/layout/vList3#4"/>
    <dgm:cxn modelId="{9D44E47E-9A7A-46C3-AEEC-6569E415EFCD}" srcId="{0AD94509-9599-418F-90A0-5E3DE18CD03D}" destId="{4BA35AF2-E5AC-411F-AA25-E7AC811903CF}" srcOrd="5" destOrd="0" parTransId="{9A6BBC60-DD29-4C8F-96EF-067717841828}" sibTransId="{4702563E-801B-4B64-8A3C-AA43FFCE1C86}"/>
    <dgm:cxn modelId="{2081ADA2-D81D-4B55-9629-2C95B53DB691}" srcId="{0AD94509-9599-418F-90A0-5E3DE18CD03D}" destId="{5BEB4AF9-F346-4265-A9BB-9BE3269FE844}" srcOrd="0" destOrd="0" parTransId="{9238F1BB-EE2F-4DF2-B18C-40EB5EEE72ED}" sibTransId="{EF95D5A0-E7AF-46B0-B689-F13D52154BD6}"/>
    <dgm:cxn modelId="{E0E226AE-687D-4C44-AB63-686489EFD27A}" type="presOf" srcId="{B4CD84FC-F7B5-455A-AC06-50EB2239D84D}" destId="{B87A687E-C2A9-4B60-A277-3999B141D211}" srcOrd="0" destOrd="0" presId="urn:microsoft.com/office/officeart/2005/8/layout/vList3#4"/>
    <dgm:cxn modelId="{C33459C0-29DE-4777-9A88-E77A7929FF66}" srcId="{0AD94509-9599-418F-90A0-5E3DE18CD03D}" destId="{3B68CE7B-A7FB-410D-AF96-CE9CCCE4B0B5}" srcOrd="3" destOrd="0" parTransId="{DBE06799-465C-48FD-A5D1-9848803F1CC2}" sibTransId="{B1B67B64-DF4F-4A66-BD24-2BD3C83DE57F}"/>
    <dgm:cxn modelId="{FA2B17C3-5877-4EB8-AC9A-CA88631CC85F}" srcId="{0AD94509-9599-418F-90A0-5E3DE18CD03D}" destId="{B4CD84FC-F7B5-455A-AC06-50EB2239D84D}" srcOrd="7" destOrd="0" parTransId="{A08E2470-5CD9-4EB3-B859-A416B7DEEA3D}" sibTransId="{9277F8F7-4CDD-4CDD-BEFE-292F4F0794BC}"/>
    <dgm:cxn modelId="{57ADC4D7-CA06-4F16-88B6-AA69E01B803C}" type="presOf" srcId="{26126B06-B40A-4F0D-BBD9-D75DF2FE0621}" destId="{2D2DC769-1437-419D-AE48-9FC147F90645}" srcOrd="0" destOrd="0" presId="urn:microsoft.com/office/officeart/2005/8/layout/vList3#4"/>
    <dgm:cxn modelId="{D1AFA0D8-0AB0-48C5-9A19-B37B07F7AD7B}" srcId="{0AD94509-9599-418F-90A0-5E3DE18CD03D}" destId="{A8DA081C-2E1E-4B55-81EA-9C51B29EC7E5}" srcOrd="2" destOrd="0" parTransId="{ED9F1488-C7BB-4236-8045-3551C67E25D5}" sibTransId="{88A43091-C5A1-43EF-AE77-B1F7FA477312}"/>
    <dgm:cxn modelId="{086938E5-C799-430C-B226-B00BB2E45248}" type="presOf" srcId="{A8DA081C-2E1E-4B55-81EA-9C51B29EC7E5}" destId="{EBF0F809-DA46-4679-8FE1-A887165C5EB3}" srcOrd="0" destOrd="0" presId="urn:microsoft.com/office/officeart/2005/8/layout/vList3#4"/>
    <dgm:cxn modelId="{7DBD34FE-B79F-4C28-8DAF-A2C60CC838CC}" type="presOf" srcId="{4BA35AF2-E5AC-411F-AA25-E7AC811903CF}" destId="{8109D35D-1AB8-4E94-80CF-D414119573A8}" srcOrd="0" destOrd="0" presId="urn:microsoft.com/office/officeart/2005/8/layout/vList3#4"/>
    <dgm:cxn modelId="{BD74B49B-04DE-4304-A642-5C97B7499C1C}" type="presParOf" srcId="{F4F878C0-3C88-4AA9-A447-0242965AD543}" destId="{3284891C-2A7D-48C9-84AD-DB8FE339CF38}" srcOrd="0" destOrd="0" presId="urn:microsoft.com/office/officeart/2005/8/layout/vList3#4"/>
    <dgm:cxn modelId="{A8AC1E94-2807-4969-A82B-53E8C2C79D5A}" type="presParOf" srcId="{3284891C-2A7D-48C9-84AD-DB8FE339CF38}" destId="{BDFE17F0-8F1D-480F-BCAB-D7CE76EB7081}" srcOrd="0" destOrd="0" presId="urn:microsoft.com/office/officeart/2005/8/layout/vList3#4"/>
    <dgm:cxn modelId="{3160E6E7-D279-43CC-A10B-182A9DCBB23B}" type="presParOf" srcId="{3284891C-2A7D-48C9-84AD-DB8FE339CF38}" destId="{24E0FF9B-8E1F-482E-8E3D-F0F78D0E051F}" srcOrd="1" destOrd="0" presId="urn:microsoft.com/office/officeart/2005/8/layout/vList3#4"/>
    <dgm:cxn modelId="{0851C0FC-AD30-49FF-B7FE-1BFB7319E76A}" type="presParOf" srcId="{F4F878C0-3C88-4AA9-A447-0242965AD543}" destId="{5E4A54B3-6C03-45FC-909E-24F077F8C579}" srcOrd="1" destOrd="0" presId="urn:microsoft.com/office/officeart/2005/8/layout/vList3#4"/>
    <dgm:cxn modelId="{A30F9305-C7E5-48AA-A23C-E275523DB5E7}" type="presParOf" srcId="{F4F878C0-3C88-4AA9-A447-0242965AD543}" destId="{FE38FCAB-DED6-4494-A1F1-0921A0583AE5}" srcOrd="2" destOrd="0" presId="urn:microsoft.com/office/officeart/2005/8/layout/vList3#4"/>
    <dgm:cxn modelId="{BB68105A-3FC0-457E-B4C4-2D2C539EE6ED}" type="presParOf" srcId="{FE38FCAB-DED6-4494-A1F1-0921A0583AE5}" destId="{ADDFCA33-2CAE-4024-876F-EC240518BBF5}" srcOrd="0" destOrd="0" presId="urn:microsoft.com/office/officeart/2005/8/layout/vList3#4"/>
    <dgm:cxn modelId="{44089710-AF19-46C2-A30A-71BECFE5DBD3}" type="presParOf" srcId="{FE38FCAB-DED6-4494-A1F1-0921A0583AE5}" destId="{5C6F1807-2845-47C5-BC6A-0A6F6153242C}" srcOrd="1" destOrd="0" presId="urn:microsoft.com/office/officeart/2005/8/layout/vList3#4"/>
    <dgm:cxn modelId="{367CDD64-AE77-4825-BAAA-403689849BC5}" type="presParOf" srcId="{F4F878C0-3C88-4AA9-A447-0242965AD543}" destId="{14AEB1D4-B39E-44C4-B22E-16D90D6908C9}" srcOrd="3" destOrd="0" presId="urn:microsoft.com/office/officeart/2005/8/layout/vList3#4"/>
    <dgm:cxn modelId="{678CDD37-0B75-4959-87EB-3764ECC60237}" type="presParOf" srcId="{F4F878C0-3C88-4AA9-A447-0242965AD543}" destId="{54BE67A9-F371-480A-A2E6-651054A9EB25}" srcOrd="4" destOrd="0" presId="urn:microsoft.com/office/officeart/2005/8/layout/vList3#4"/>
    <dgm:cxn modelId="{45EFAB44-BE3D-4545-8E6B-1A63C8D50409}" type="presParOf" srcId="{54BE67A9-F371-480A-A2E6-651054A9EB25}" destId="{7993A949-C74D-438A-83C1-9183BB076E54}" srcOrd="0" destOrd="0" presId="urn:microsoft.com/office/officeart/2005/8/layout/vList3#4"/>
    <dgm:cxn modelId="{83DB220E-0E9E-4C9E-B850-58D0D6BD2588}" type="presParOf" srcId="{54BE67A9-F371-480A-A2E6-651054A9EB25}" destId="{EBF0F809-DA46-4679-8FE1-A887165C5EB3}" srcOrd="1" destOrd="0" presId="urn:microsoft.com/office/officeart/2005/8/layout/vList3#4"/>
    <dgm:cxn modelId="{12EE881A-0491-4116-8A93-3961EF3DDDCE}" type="presParOf" srcId="{F4F878C0-3C88-4AA9-A447-0242965AD543}" destId="{B1144DDD-AF5C-44D3-9110-4AF950EDC714}" srcOrd="5" destOrd="0" presId="urn:microsoft.com/office/officeart/2005/8/layout/vList3#4"/>
    <dgm:cxn modelId="{F4E6F8F3-2072-44AE-98E7-11D6AEBEA626}" type="presParOf" srcId="{F4F878C0-3C88-4AA9-A447-0242965AD543}" destId="{F59ADFDA-EA9E-406A-AE7E-5B585DF9C20D}" srcOrd="6" destOrd="0" presId="urn:microsoft.com/office/officeart/2005/8/layout/vList3#4"/>
    <dgm:cxn modelId="{13F6FF3B-6144-414B-A600-BF236C5A4BD4}" type="presParOf" srcId="{F59ADFDA-EA9E-406A-AE7E-5B585DF9C20D}" destId="{ED6B0C66-5542-445D-AF70-196165DDE617}" srcOrd="0" destOrd="0" presId="urn:microsoft.com/office/officeart/2005/8/layout/vList3#4"/>
    <dgm:cxn modelId="{CE2B8074-FDB7-4118-929C-1C1C26DB0898}" type="presParOf" srcId="{F59ADFDA-EA9E-406A-AE7E-5B585DF9C20D}" destId="{FC800F4B-8BB8-4D6F-8491-3FF24500533B}" srcOrd="1" destOrd="0" presId="urn:microsoft.com/office/officeart/2005/8/layout/vList3#4"/>
    <dgm:cxn modelId="{882689EB-7721-43F1-8117-F06336D6D017}" type="presParOf" srcId="{F4F878C0-3C88-4AA9-A447-0242965AD543}" destId="{452167C7-F92D-420F-9E80-B7B7215F057A}" srcOrd="7" destOrd="0" presId="urn:microsoft.com/office/officeart/2005/8/layout/vList3#4"/>
    <dgm:cxn modelId="{2060C4F1-6F49-4665-A764-E4870FB44A7B}" type="presParOf" srcId="{F4F878C0-3C88-4AA9-A447-0242965AD543}" destId="{8F162C21-4FE1-4E70-AD00-316BA378A599}" srcOrd="8" destOrd="0" presId="urn:microsoft.com/office/officeart/2005/8/layout/vList3#4"/>
    <dgm:cxn modelId="{825221E6-9BE4-4D59-9DCC-38D693F7B57E}" type="presParOf" srcId="{8F162C21-4FE1-4E70-AD00-316BA378A599}" destId="{9AEB21A0-1E6A-4F39-9942-E9816E7D03E5}" srcOrd="0" destOrd="0" presId="urn:microsoft.com/office/officeart/2005/8/layout/vList3#4"/>
    <dgm:cxn modelId="{5A74AAB0-9E2D-449E-8777-D9754AF986F9}" type="presParOf" srcId="{8F162C21-4FE1-4E70-AD00-316BA378A599}" destId="{056BA84C-B9BA-4B3A-8486-C34E83D4D01A}" srcOrd="1" destOrd="0" presId="urn:microsoft.com/office/officeart/2005/8/layout/vList3#4"/>
    <dgm:cxn modelId="{A65390EB-3B25-49FD-9C08-0913A3C4D6E0}" type="presParOf" srcId="{F4F878C0-3C88-4AA9-A447-0242965AD543}" destId="{60E2C5AE-1956-439D-94ED-0CBB65540577}" srcOrd="9" destOrd="0" presId="urn:microsoft.com/office/officeart/2005/8/layout/vList3#4"/>
    <dgm:cxn modelId="{1F65C5BE-C97C-4EB0-9599-7816C52B7750}" type="presParOf" srcId="{F4F878C0-3C88-4AA9-A447-0242965AD543}" destId="{93BA554E-01E2-4F12-8055-B031C4531618}" srcOrd="10" destOrd="0" presId="urn:microsoft.com/office/officeart/2005/8/layout/vList3#4"/>
    <dgm:cxn modelId="{C435C9A0-46C6-4A5C-8809-5B029AABA6D2}" type="presParOf" srcId="{93BA554E-01E2-4F12-8055-B031C4531618}" destId="{E3E09CCC-84C6-49D0-9F29-0DD0820648BA}" srcOrd="0" destOrd="0" presId="urn:microsoft.com/office/officeart/2005/8/layout/vList3#4"/>
    <dgm:cxn modelId="{9AC94EE6-2320-4B3A-8FE6-15B710F61394}" type="presParOf" srcId="{93BA554E-01E2-4F12-8055-B031C4531618}" destId="{8109D35D-1AB8-4E94-80CF-D414119573A8}" srcOrd="1" destOrd="0" presId="urn:microsoft.com/office/officeart/2005/8/layout/vList3#4"/>
    <dgm:cxn modelId="{7EDE362C-1B89-46D4-891E-2C0ECE836F76}" type="presParOf" srcId="{F4F878C0-3C88-4AA9-A447-0242965AD543}" destId="{30B7657C-21CF-4754-B5C3-122D1F261D93}" srcOrd="11" destOrd="0" presId="urn:microsoft.com/office/officeart/2005/8/layout/vList3#4"/>
    <dgm:cxn modelId="{A1B2DE38-223C-4C49-801D-A6805C5C6753}" type="presParOf" srcId="{F4F878C0-3C88-4AA9-A447-0242965AD543}" destId="{522F4705-F35D-4E8B-9C07-7DFADDE96268}" srcOrd="12" destOrd="0" presId="urn:microsoft.com/office/officeart/2005/8/layout/vList3#4"/>
    <dgm:cxn modelId="{CBE23696-E3E2-48F1-BE65-D1918194AF7A}" type="presParOf" srcId="{522F4705-F35D-4E8B-9C07-7DFADDE96268}" destId="{7513C422-17FC-430D-A41D-A220987AF058}" srcOrd="0" destOrd="0" presId="urn:microsoft.com/office/officeart/2005/8/layout/vList3#4"/>
    <dgm:cxn modelId="{E15D0D83-CA44-496F-95D3-F08B87C2B8ED}" type="presParOf" srcId="{522F4705-F35D-4E8B-9C07-7DFADDE96268}" destId="{2D2DC769-1437-419D-AE48-9FC147F90645}" srcOrd="1" destOrd="0" presId="urn:microsoft.com/office/officeart/2005/8/layout/vList3#4"/>
    <dgm:cxn modelId="{AB0A6658-7E0E-4341-88B7-75381BAE2884}" type="presParOf" srcId="{F4F878C0-3C88-4AA9-A447-0242965AD543}" destId="{BE61DEC1-FFB5-4E31-9568-49413B4FC152}" srcOrd="13" destOrd="0" presId="urn:microsoft.com/office/officeart/2005/8/layout/vList3#4"/>
    <dgm:cxn modelId="{2EEB3A71-D0E0-4F89-B759-3B7B53525DFD}" type="presParOf" srcId="{F4F878C0-3C88-4AA9-A447-0242965AD543}" destId="{57E4A8C1-7C4D-42F9-889F-5CC6A97E0670}" srcOrd="14" destOrd="0" presId="urn:microsoft.com/office/officeart/2005/8/layout/vList3#4"/>
    <dgm:cxn modelId="{FA619E5F-B06C-4DCC-AAE1-E167BE1F8500}" type="presParOf" srcId="{57E4A8C1-7C4D-42F9-889F-5CC6A97E0670}" destId="{20EA88AD-BE38-45B8-A93D-A46FD4F681C5}" srcOrd="0" destOrd="0" presId="urn:microsoft.com/office/officeart/2005/8/layout/vList3#4"/>
    <dgm:cxn modelId="{1BA0D455-D3E2-41B4-A900-8F3779ACC067}" type="presParOf" srcId="{57E4A8C1-7C4D-42F9-889F-5CC6A97E0670}" destId="{B87A687E-C2A9-4B60-A277-3999B141D211}"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5E32DA-E512-44F2-AD9F-DD893B9848C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8DE2168-859E-4217-9D15-01C8A2D64C67}">
      <dgm:prSet/>
      <dgm:spPr/>
      <dgm:t>
        <a:bodyPr/>
        <a:lstStyle/>
        <a:p>
          <a:pPr algn="just" rtl="0"/>
          <a:r>
            <a:rPr lang="ru-RU" b="1" dirty="0">
              <a:latin typeface="Times New Roman" pitchFamily="18" charset="0"/>
              <a:cs typeface="Times New Roman" pitchFamily="18" charset="0"/>
            </a:rPr>
            <a:t>Получение взятки </a:t>
          </a:r>
          <a:r>
            <a:rPr lang="ru-RU" dirty="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незаконного оказания ему услуг имущественного характера, предоставления иных имущественных прав за совершение действий (бездействия)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(статья 290 УК РФ).</a:t>
          </a:r>
        </a:p>
      </dgm:t>
    </dgm:pt>
    <dgm:pt modelId="{B9D8611F-DD54-455D-9C3C-FDEADC1EBBCB}" type="parTrans" cxnId="{46EFEDAF-C6BD-47A2-8DC6-B8830034F11A}">
      <dgm:prSet/>
      <dgm:spPr/>
      <dgm:t>
        <a:bodyPr/>
        <a:lstStyle/>
        <a:p>
          <a:endParaRPr lang="ru-RU"/>
        </a:p>
      </dgm:t>
    </dgm:pt>
    <dgm:pt modelId="{A2426AAE-560D-4C77-BA38-1E30B7C4E995}" type="sibTrans" cxnId="{46EFEDAF-C6BD-47A2-8DC6-B8830034F11A}">
      <dgm:prSet/>
      <dgm:spPr/>
      <dgm:t>
        <a:bodyPr/>
        <a:lstStyle/>
        <a:p>
          <a:endParaRPr lang="ru-RU"/>
        </a:p>
      </dgm:t>
    </dgm:pt>
    <dgm:pt modelId="{F455A642-7A0C-4D2B-8CBF-C087D57DC507}" type="pres">
      <dgm:prSet presAssocID="{9B5E32DA-E512-44F2-AD9F-DD893B9848CB}" presName="linear" presStyleCnt="0">
        <dgm:presLayoutVars>
          <dgm:animLvl val="lvl"/>
          <dgm:resizeHandles val="exact"/>
        </dgm:presLayoutVars>
      </dgm:prSet>
      <dgm:spPr/>
    </dgm:pt>
    <dgm:pt modelId="{D36041B3-14BF-448C-B62B-61603855C7A7}" type="pres">
      <dgm:prSet presAssocID="{C8DE2168-859E-4217-9D15-01C8A2D64C67}" presName="parentText" presStyleLbl="node1" presStyleIdx="0" presStyleCnt="1">
        <dgm:presLayoutVars>
          <dgm:chMax val="0"/>
          <dgm:bulletEnabled val="1"/>
        </dgm:presLayoutVars>
      </dgm:prSet>
      <dgm:spPr/>
    </dgm:pt>
  </dgm:ptLst>
  <dgm:cxnLst>
    <dgm:cxn modelId="{B0A79C68-4B50-4EFA-B5BA-C3AD063B9A16}" type="presOf" srcId="{9B5E32DA-E512-44F2-AD9F-DD893B9848CB}" destId="{F455A642-7A0C-4D2B-8CBF-C087D57DC507}" srcOrd="0" destOrd="0" presId="urn:microsoft.com/office/officeart/2005/8/layout/vList2"/>
    <dgm:cxn modelId="{46EFEDAF-C6BD-47A2-8DC6-B8830034F11A}" srcId="{9B5E32DA-E512-44F2-AD9F-DD893B9848CB}" destId="{C8DE2168-859E-4217-9D15-01C8A2D64C67}" srcOrd="0" destOrd="0" parTransId="{B9D8611F-DD54-455D-9C3C-FDEADC1EBBCB}" sibTransId="{A2426AAE-560D-4C77-BA38-1E30B7C4E995}"/>
    <dgm:cxn modelId="{F157C4D4-04F8-41DC-BA27-6CA4F8D6B111}" type="presOf" srcId="{C8DE2168-859E-4217-9D15-01C8A2D64C67}" destId="{D36041B3-14BF-448C-B62B-61603855C7A7}" srcOrd="0" destOrd="0" presId="urn:microsoft.com/office/officeart/2005/8/layout/vList2"/>
    <dgm:cxn modelId="{0F1CFB8D-13FA-4AC6-A890-1505D6C4A326}" type="presParOf" srcId="{F455A642-7A0C-4D2B-8CBF-C087D57DC507}" destId="{D36041B3-14BF-448C-B62B-61603855C7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Специальный субъект </a:t>
          </a:r>
          <a:r>
            <a:rPr lang="ru-RU" dirty="0">
              <a:latin typeface="Times New Roman" pitchFamily="18" charset="0"/>
              <a:cs typeface="Times New Roman" pitchFamily="18" charset="0"/>
            </a:rPr>
            <a:t>– должностное лицо, иностранное должностное лицо.</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a:latin typeface="Times New Roman" pitchFamily="18" charset="0"/>
              <a:cs typeface="Times New Roman" pitchFamily="18" charset="0"/>
            </a:rPr>
            <a:t>Предмет преступления </a:t>
          </a:r>
          <a:r>
            <a:rPr lang="ru-RU" dirty="0">
              <a:latin typeface="Times New Roman" pitchFamily="18" charset="0"/>
              <a:cs typeface="Times New Roman" pitchFamily="18" charset="0"/>
            </a:rPr>
            <a:t>- деньги, ценные бумаги, иное имущество и/или выгоды имущественного характера.</a:t>
          </a: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3">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pt>
  </dgm:ptLst>
  <dgm:cxnLst>
    <dgm:cxn modelId="{17998F21-0ACD-4935-A3F5-4914BF942895}" type="presOf" srcId="{7F2E623D-42E1-4F9C-ADA6-60C341C279B9}" destId="{A662D096-5B8B-4E85-9BB1-C8859BC1A701}"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C87793B6-444B-406C-BDAE-313B4A53F0BD}" srcId="{B5F3E5D7-4169-4F89-A0EC-1C92065EF0F9}" destId="{7F2E623D-42E1-4F9C-ADA6-60C341C279B9}" srcOrd="0" destOrd="0" parTransId="{DA8C60BC-62CF-4F61-953E-76D77BD570F0}" sibTransId="{B1513BB3-62C4-4034-BAFC-DDDD60014B19}"/>
    <dgm:cxn modelId="{3211DFB7-FC73-4BAF-A903-E2E855270CCE}" type="presOf" srcId="{B5F3E5D7-4169-4F89-A0EC-1C92065EF0F9}" destId="{E137D27B-A636-4DEC-AE33-F3A4FB66DCAE}"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020CA6E5-2F8A-4ADF-A19E-28B9A0128446}" type="presOf" srcId="{60964601-FB33-4F23-857D-0D8B1EDD985F}" destId="{573E7F34-C9D5-4B53-A34D-A0807B2578E0}" srcOrd="0" destOrd="0" presId="urn:microsoft.com/office/officeart/2005/8/layout/vList2"/>
    <dgm:cxn modelId="{9F66C3E8-ABA3-4A8E-B504-A4A54C6D6C0D}" type="presOf" srcId="{9A882461-CA98-4D55-86C9-FE374CB9B15E}" destId="{ED76908E-0476-48A9-9060-7F6E9373E2E2}" srcOrd="0" destOrd="0" presId="urn:microsoft.com/office/officeart/2005/8/layout/vList2"/>
    <dgm:cxn modelId="{B6AB20BF-C7F4-4053-9216-21F7791B33AE}" type="presParOf" srcId="{E137D27B-A636-4DEC-AE33-F3A4FB66DCAE}" destId="{A662D096-5B8B-4E85-9BB1-C8859BC1A701}" srcOrd="0" destOrd="0" presId="urn:microsoft.com/office/officeart/2005/8/layout/vList2"/>
    <dgm:cxn modelId="{46B9170F-5659-4CE7-9B59-47A7DE047254}" type="presParOf" srcId="{E137D27B-A636-4DEC-AE33-F3A4FB66DCAE}" destId="{B7F892B7-7E1A-4B4A-A823-1904C4C857EE}" srcOrd="1" destOrd="0" presId="urn:microsoft.com/office/officeart/2005/8/layout/vList2"/>
    <dgm:cxn modelId="{CFC79C3D-AA36-42D7-89E8-C0F09F403574}" type="presParOf" srcId="{E137D27B-A636-4DEC-AE33-F3A4FB66DCAE}" destId="{573E7F34-C9D5-4B53-A34D-A0807B2578E0}" srcOrd="2" destOrd="0" presId="urn:microsoft.com/office/officeart/2005/8/layout/vList2"/>
    <dgm:cxn modelId="{5DD8A40B-D738-4147-A120-8F682A91991E}" type="presParOf" srcId="{E137D27B-A636-4DEC-AE33-F3A4FB66DCAE}" destId="{73806220-BFB9-4793-8B89-0D877FD76FBE}" srcOrd="3" destOrd="0" presId="urn:microsoft.com/office/officeart/2005/8/layout/vList2"/>
    <dgm:cxn modelId="{255C72A3-6F2F-4810-B04B-5ADE64F14119}"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ru-RU"/>
        </a:p>
      </dgm:t>
    </dgm:pt>
    <dgm:pt modelId="{91876935-E55F-4ED7-B446-C276DA2738D8}">
      <dgm:prSet custT="1"/>
      <dgm:spPr/>
      <dgm:t>
        <a:bodyPr/>
        <a:lstStyle/>
        <a:p>
          <a:pPr algn="just" rtl="0"/>
          <a:r>
            <a:rPr lang="ru-RU" sz="1600" b="1" dirty="0">
              <a:latin typeface="Times New Roman" pitchFamily="18" charset="0"/>
              <a:cs typeface="Times New Roman" pitchFamily="18" charset="0"/>
            </a:rPr>
            <a:t>Объективная сторона </a:t>
          </a:r>
          <a:r>
            <a:rPr lang="ru-RU" sz="1600" dirty="0">
              <a:latin typeface="Times New Roman" pitchFamily="18" charset="0"/>
              <a:cs typeface="Times New Roman" pitchFamily="18" charset="0"/>
            </a:rPr>
            <a:t>– получение должностным лицом, иностранным должностным лицом лично или через посредника взятки в виде денег, ценных бумаг, иного имущества или выгод имущественного характера за действия (бездействие) в пользу взяткодателя или представляемых им лиц, если такие действия (бездействие) входят в служебные полномочия должностного лица, либо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600" b="1" dirty="0">
              <a:latin typeface="Times New Roman" pitchFamily="18" charset="0"/>
              <a:cs typeface="Times New Roman" pitchFamily="18" charset="0"/>
            </a:rPr>
            <a:t>Субъективная сторона </a:t>
          </a:r>
          <a:r>
            <a:rPr lang="ru-RU" sz="16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600" b="1" dirty="0">
              <a:latin typeface="Times New Roman" pitchFamily="18" charset="0"/>
              <a:cs typeface="Times New Roman" pitchFamily="18" charset="0"/>
            </a:rPr>
            <a:t>Мотив преступления </a:t>
          </a:r>
          <a:r>
            <a:rPr lang="ru-RU" sz="16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600" b="1" dirty="0">
              <a:latin typeface="Times New Roman" pitchFamily="18" charset="0"/>
              <a:cs typeface="Times New Roman" pitchFamily="18" charset="0"/>
            </a:rPr>
            <a:t>Конструкция состава преступления </a:t>
          </a:r>
          <a:r>
            <a:rPr lang="ru-RU" sz="1600" dirty="0">
              <a:latin typeface="Times New Roman" pitchFamily="18" charset="0"/>
              <a:cs typeface="Times New Roman" pitchFamily="18" charset="0"/>
            </a:rPr>
            <a:t>– формальный состав.</a:t>
          </a: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4" custScaleY="113817">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83063">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81303">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76998">
        <dgm:presLayoutVars>
          <dgm:chMax val="0"/>
          <dgm:bulletEnabled val="1"/>
        </dgm:presLayoutVars>
      </dgm:prSet>
      <dgm:spPr/>
    </dgm:pt>
  </dgm:ptLst>
  <dgm:cxnLst>
    <dgm:cxn modelId="{11C4F604-32B8-4A67-ADB6-5472978D784A}" type="presOf" srcId="{8ADD9A7A-7172-4CEF-A9C3-A5E55559735A}" destId="{579F2C82-F2E8-43D8-8666-784979EFB429}" srcOrd="0" destOrd="0" presId="urn:microsoft.com/office/officeart/2005/8/layout/vList2"/>
    <dgm:cxn modelId="{59FDCA8D-7B4D-4E6C-B223-4937B0541931}" type="presOf" srcId="{139007E1-73E9-455F-9E2C-81E668FA7E2D}" destId="{95D0E96B-F873-4C31-A944-C80A51A4D2C4}"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9022C19C-DF4D-4A8E-8FFB-EC4B15B0B096}" type="presOf" srcId="{753334BF-DB90-406F-968E-D505BFCEBBA7}" destId="{51D63AC6-5F5A-4644-ACD9-E490C101F45C}"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36A73FB2-D374-49C4-B907-94AFD6AE5D05}" type="presOf" srcId="{AE04DB8B-C57C-44BC-A4D4-C5C38F4E7F97}" destId="{E3C83FE2-B61B-448A-908E-B6DEDECAB516}" srcOrd="0" destOrd="0" presId="urn:microsoft.com/office/officeart/2005/8/layout/vList2"/>
    <dgm:cxn modelId="{68CDD6B8-3AFD-459B-967D-FD2821042212}" type="presOf" srcId="{91876935-E55F-4ED7-B446-C276DA2738D8}" destId="{A5E9E0ED-BB77-4505-8477-DBF58C909EA2}"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C8E7F5F8-8595-448E-9125-E1B9E0A03081}" srcId="{753334BF-DB90-406F-968E-D505BFCEBBA7}" destId="{139007E1-73E9-455F-9E2C-81E668FA7E2D}" srcOrd="3" destOrd="0" parTransId="{4B342D70-17DA-4D32-BC2C-A584A58C06EA}" sibTransId="{CA8A6EB5-8EEE-4AD8-BD3F-369B7C14A714}"/>
    <dgm:cxn modelId="{03D641B7-9351-4D5A-AFBC-A4965C5BA771}" type="presParOf" srcId="{51D63AC6-5F5A-4644-ACD9-E490C101F45C}" destId="{A5E9E0ED-BB77-4505-8477-DBF58C909EA2}" srcOrd="0" destOrd="0" presId="urn:microsoft.com/office/officeart/2005/8/layout/vList2"/>
    <dgm:cxn modelId="{A4455507-D1DD-4204-A5BD-7DC8871EB3A4}" type="presParOf" srcId="{51D63AC6-5F5A-4644-ACD9-E490C101F45C}" destId="{D4F9A54D-E1B4-4360-8891-0752523AF209}" srcOrd="1" destOrd="0" presId="urn:microsoft.com/office/officeart/2005/8/layout/vList2"/>
    <dgm:cxn modelId="{B55E3990-EB56-4076-95DB-D5085D87491B}" type="presParOf" srcId="{51D63AC6-5F5A-4644-ACD9-E490C101F45C}" destId="{579F2C82-F2E8-43D8-8666-784979EFB429}" srcOrd="2" destOrd="0" presId="urn:microsoft.com/office/officeart/2005/8/layout/vList2"/>
    <dgm:cxn modelId="{0A12386A-234F-4F87-B6AC-79C04E8C84E5}" type="presParOf" srcId="{51D63AC6-5F5A-4644-ACD9-E490C101F45C}" destId="{C0D50220-B4AB-4A2D-BFAC-2C71D72E6B83}" srcOrd="3" destOrd="0" presId="urn:microsoft.com/office/officeart/2005/8/layout/vList2"/>
    <dgm:cxn modelId="{64A933BE-191D-418E-B098-84C35EC98DAC}" type="presParOf" srcId="{51D63AC6-5F5A-4644-ACD9-E490C101F45C}" destId="{E3C83FE2-B61B-448A-908E-B6DEDECAB516}" srcOrd="4" destOrd="0" presId="urn:microsoft.com/office/officeart/2005/8/layout/vList2"/>
    <dgm:cxn modelId="{562A0B35-6B62-4F48-BC85-2081BD360D17}" type="presParOf" srcId="{51D63AC6-5F5A-4644-ACD9-E490C101F45C}" destId="{E06BE209-F9B6-465C-9F2D-D2351F343BA3}" srcOrd="5" destOrd="0" presId="urn:microsoft.com/office/officeart/2005/8/layout/vList2"/>
    <dgm:cxn modelId="{21091DD3-F12F-453A-B069-53127745733C}"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970D3C-6FCF-4823-B159-C487483CF89B}"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ru-RU"/>
        </a:p>
      </dgm:t>
    </dgm:pt>
    <dgm:pt modelId="{55F72A93-58FD-4914-9600-6639D2A86596}">
      <dgm:prSet/>
      <dgm:spPr/>
      <dgm:t>
        <a:bodyPr/>
        <a:lstStyle/>
        <a:p>
          <a:pPr algn="ctr" rtl="0"/>
          <a:r>
            <a:rPr lang="ru-RU" b="1" dirty="0">
              <a:latin typeface="Times New Roman" pitchFamily="18" charset="0"/>
              <a:cs typeface="Times New Roman" pitchFamily="18" charset="0"/>
            </a:rPr>
            <a:t>Дача взятки</a:t>
          </a:r>
          <a:r>
            <a:rPr lang="ru-RU" dirty="0">
              <a:latin typeface="Times New Roman" pitchFamily="18" charset="0"/>
              <a:cs typeface="Times New Roman" pitchFamily="18" charset="0"/>
            </a:rPr>
            <a:t> должностному лицу, иностранному должностному лицу либо должностному лицу публичной международной организации лично или через посредника (статья 291 УК РФ).</a:t>
          </a:r>
        </a:p>
      </dgm:t>
    </dgm:pt>
    <dgm:pt modelId="{A671DEB9-97E6-414A-B26A-D56F75D04168}" type="parTrans" cxnId="{BCFF3FFC-BCC1-4132-921C-F2D6C809DADB}">
      <dgm:prSet/>
      <dgm:spPr/>
      <dgm:t>
        <a:bodyPr/>
        <a:lstStyle/>
        <a:p>
          <a:endParaRPr lang="ru-RU"/>
        </a:p>
      </dgm:t>
    </dgm:pt>
    <dgm:pt modelId="{9550212E-371A-4419-8F8F-4D6A2C138295}" type="sibTrans" cxnId="{BCFF3FFC-BCC1-4132-921C-F2D6C809DADB}">
      <dgm:prSet/>
      <dgm:spPr/>
      <dgm:t>
        <a:bodyPr/>
        <a:lstStyle/>
        <a:p>
          <a:endParaRPr lang="ru-RU"/>
        </a:p>
      </dgm:t>
    </dgm:pt>
    <dgm:pt modelId="{78C3B1EE-7434-4C42-98E0-4BC99DBB8497}" type="pres">
      <dgm:prSet presAssocID="{12970D3C-6FCF-4823-B159-C487483CF89B}" presName="compositeShape" presStyleCnt="0">
        <dgm:presLayoutVars>
          <dgm:chMax val="7"/>
          <dgm:dir/>
          <dgm:resizeHandles val="exact"/>
        </dgm:presLayoutVars>
      </dgm:prSet>
      <dgm:spPr/>
    </dgm:pt>
    <dgm:pt modelId="{2A2632E5-8E8E-425C-87F9-EC85279BC603}" type="pres">
      <dgm:prSet presAssocID="{55F72A93-58FD-4914-9600-6639D2A86596}" presName="circ1TxSh" presStyleLbl="vennNode1" presStyleIdx="0" presStyleCnt="1" custScaleX="135811"/>
      <dgm:spPr/>
    </dgm:pt>
  </dgm:ptLst>
  <dgm:cxnLst>
    <dgm:cxn modelId="{7BD81158-9986-47FC-A72C-900533074B1C}" type="presOf" srcId="{12970D3C-6FCF-4823-B159-C487483CF89B}" destId="{78C3B1EE-7434-4C42-98E0-4BC99DBB8497}" srcOrd="0" destOrd="0" presId="urn:microsoft.com/office/officeart/2005/8/layout/venn1"/>
    <dgm:cxn modelId="{A095E59D-23C5-4C00-86D3-CF92FDC6D642}" type="presOf" srcId="{55F72A93-58FD-4914-9600-6639D2A86596}" destId="{2A2632E5-8E8E-425C-87F9-EC85279BC603}" srcOrd="0" destOrd="0" presId="urn:microsoft.com/office/officeart/2005/8/layout/venn1"/>
    <dgm:cxn modelId="{BCFF3FFC-BCC1-4132-921C-F2D6C809DADB}" srcId="{12970D3C-6FCF-4823-B159-C487483CF89B}" destId="{55F72A93-58FD-4914-9600-6639D2A86596}" srcOrd="0" destOrd="0" parTransId="{A671DEB9-97E6-414A-B26A-D56F75D04168}" sibTransId="{9550212E-371A-4419-8F8F-4D6A2C138295}"/>
    <dgm:cxn modelId="{2F0147E0-A10A-4155-B710-EE05944EDE00}" type="presParOf" srcId="{78C3B1EE-7434-4C42-98E0-4BC99DBB8497}" destId="{2A2632E5-8E8E-425C-87F9-EC85279BC60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Субъект преступления – </a:t>
          </a:r>
          <a:r>
            <a:rPr lang="ru-RU" b="0" dirty="0">
              <a:latin typeface="Times New Roman" pitchFamily="18" charset="0"/>
              <a:cs typeface="Times New Roman" pitchFamily="18" charset="0"/>
            </a:rPr>
            <a:t>лицо, достигшее 16 лет на момент совершения преступления.</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a:latin typeface="Times New Roman" pitchFamily="18" charset="0"/>
              <a:cs typeface="Times New Roman" pitchFamily="18" charset="0"/>
            </a:rPr>
            <a:t>Предмет преступления </a:t>
          </a:r>
          <a:r>
            <a:rPr lang="ru-RU" dirty="0">
              <a:latin typeface="Times New Roman" pitchFamily="18" charset="0"/>
              <a:cs typeface="Times New Roman" pitchFamily="18" charset="0"/>
            </a:rPr>
            <a:t>- деньги, ценные бумаги, иное имущество и/или выгоды имущественного характера.</a:t>
          </a: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3">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pt>
  </dgm:ptLst>
  <dgm:cxnLst>
    <dgm:cxn modelId="{F1D5D22D-4767-4E25-9C1F-81D1163DE9D5}" srcId="{B5F3E5D7-4169-4F89-A0EC-1C92065EF0F9}" destId="{60964601-FB33-4F23-857D-0D8B1EDD985F}" srcOrd="1" destOrd="0" parTransId="{DC71F91D-D3D3-4C68-B8CA-66F5E3E9875B}" sibTransId="{6469132E-511B-439E-9935-2B0B281A985F}"/>
    <dgm:cxn modelId="{5F36363D-4595-42E2-97C5-634A7D55AA24}" type="presOf" srcId="{60964601-FB33-4F23-857D-0D8B1EDD985F}" destId="{573E7F34-C9D5-4B53-A34D-A0807B2578E0}" srcOrd="0" destOrd="0" presId="urn:microsoft.com/office/officeart/2005/8/layout/vList2"/>
    <dgm:cxn modelId="{CF699B47-D6F7-41D4-A335-27F668997A33}" type="presOf" srcId="{B5F3E5D7-4169-4F89-A0EC-1C92065EF0F9}" destId="{E137D27B-A636-4DEC-AE33-F3A4FB66DCAE}" srcOrd="0" destOrd="0" presId="urn:microsoft.com/office/officeart/2005/8/layout/vList2"/>
    <dgm:cxn modelId="{DC93F37E-FF60-4E94-9AA5-D1172EEB6729}" type="presOf" srcId="{7F2E623D-42E1-4F9C-ADA6-60C341C279B9}" destId="{A662D096-5B8B-4E85-9BB1-C8859BC1A701}"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C9ACDCBC-69FB-4136-B224-F0EB6BA47C7C}" type="presOf" srcId="{9A882461-CA98-4D55-86C9-FE374CB9B15E}" destId="{ED76908E-0476-48A9-9060-7F6E9373E2E2}"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2A156EC6-D4FA-41DE-8724-1437659E876E}" type="presParOf" srcId="{E137D27B-A636-4DEC-AE33-F3A4FB66DCAE}" destId="{A662D096-5B8B-4E85-9BB1-C8859BC1A701}" srcOrd="0" destOrd="0" presId="urn:microsoft.com/office/officeart/2005/8/layout/vList2"/>
    <dgm:cxn modelId="{8054CEC8-8443-4146-B33F-4CE4DDDCCC64}" type="presParOf" srcId="{E137D27B-A636-4DEC-AE33-F3A4FB66DCAE}" destId="{B7F892B7-7E1A-4B4A-A823-1904C4C857EE}" srcOrd="1" destOrd="0" presId="urn:microsoft.com/office/officeart/2005/8/layout/vList2"/>
    <dgm:cxn modelId="{1370C13B-E201-43B5-84EA-850AB514D156}" type="presParOf" srcId="{E137D27B-A636-4DEC-AE33-F3A4FB66DCAE}" destId="{573E7F34-C9D5-4B53-A34D-A0807B2578E0}" srcOrd="2" destOrd="0" presId="urn:microsoft.com/office/officeart/2005/8/layout/vList2"/>
    <dgm:cxn modelId="{9C702614-0019-4519-BA16-723BA8C63E0F}" type="presParOf" srcId="{E137D27B-A636-4DEC-AE33-F3A4FB66DCAE}" destId="{73806220-BFB9-4793-8B89-0D877FD76FBE}" srcOrd="3" destOrd="0" presId="urn:microsoft.com/office/officeart/2005/8/layout/vList2"/>
    <dgm:cxn modelId="{CC25D52A-2788-4B57-A04B-F56ACDD0F78E}"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2D1EE-9391-4CE3-BDD1-305D6F123747}" type="doc">
      <dgm:prSet loTypeId="urn:microsoft.com/office/officeart/2005/8/layout/vList3#1" loCatId="list" qsTypeId="urn:microsoft.com/office/officeart/2005/8/quickstyle/3d4" qsCatId="3D" csTypeId="urn:microsoft.com/office/officeart/2005/8/colors/colorful2" csCatId="colorful" phldr="1"/>
      <dgm:spPr/>
      <dgm:t>
        <a:bodyPr/>
        <a:lstStyle/>
        <a:p>
          <a:endParaRPr lang="ru-RU"/>
        </a:p>
      </dgm:t>
    </dgm:pt>
    <dgm:pt modelId="{FA6EFA68-6C61-4D12-BA3D-1624E864BB85}">
      <dgm:prSet/>
      <dgm:spPr/>
      <dgm:t>
        <a:bodyPr/>
        <a:lstStyle/>
        <a:p>
          <a:pPr algn="l" rtl="0"/>
          <a:endParaRPr lang="ru-RU" dirty="0"/>
        </a:p>
      </dgm:t>
    </dgm:pt>
    <dgm:pt modelId="{DD64193A-29E4-4A00-B1BD-4941756E44BB}" type="parTrans" cxnId="{4DA76B88-B76A-4185-B0F0-5CC0A56EDA2E}">
      <dgm:prSet/>
      <dgm:spPr/>
      <dgm:t>
        <a:bodyPr/>
        <a:lstStyle/>
        <a:p>
          <a:endParaRPr lang="ru-RU"/>
        </a:p>
      </dgm:t>
    </dgm:pt>
    <dgm:pt modelId="{7648190C-651D-4A11-A2BB-BE995B30A4F9}" type="sibTrans" cxnId="{4DA76B88-B76A-4185-B0F0-5CC0A56EDA2E}">
      <dgm:prSet/>
      <dgm:spPr/>
      <dgm:t>
        <a:bodyPr/>
        <a:lstStyle/>
        <a:p>
          <a:endParaRPr lang="ru-RU"/>
        </a:p>
      </dgm:t>
    </dgm:pt>
    <dgm:pt modelId="{72B3EE4B-5CA0-44AF-BBB3-481DACF36FDF}">
      <dgm:prSet/>
      <dgm:spPr/>
      <dgm:t>
        <a:bodyPr/>
        <a:lstStyle/>
        <a:p>
          <a:pPr algn="just" rtl="0"/>
          <a:r>
            <a:rPr lang="ru-RU" dirty="0">
              <a:solidFill>
                <a:schemeClr val="bg1"/>
              </a:solidFill>
              <a:latin typeface="Times New Roman" pitchFamily="18" charset="0"/>
              <a:cs typeface="Times New Roman" pitchFamily="18" charset="0"/>
            </a:rPr>
            <a:t>По мере развития Московского государства формировались и центральные органы власти, среди которых особое место занимали органы центрального управления – приказы. Столичные приказы буквально были завалены нерешенными судебными делами, их прохождение двигалось очень медленно, они «волочились», откуда и произошло знаменитое выражение «волокита». Благоприятно на развитии политической системы и на борьбе с коррупцией сказались реформы «Избранной рады».</a:t>
          </a:r>
        </a:p>
      </dgm:t>
    </dgm:pt>
    <dgm:pt modelId="{00224A4C-AB9F-4EA0-A9D5-D396057CE5DC}" type="parTrans" cxnId="{9FBED2B7-038E-4242-8F0A-74D03D61563A}">
      <dgm:prSet/>
      <dgm:spPr/>
      <dgm:t>
        <a:bodyPr/>
        <a:lstStyle/>
        <a:p>
          <a:endParaRPr lang="ru-RU"/>
        </a:p>
      </dgm:t>
    </dgm:pt>
    <dgm:pt modelId="{D8C69B38-3674-4EE2-928D-0BF05268069C}" type="sibTrans" cxnId="{9FBED2B7-038E-4242-8F0A-74D03D61563A}">
      <dgm:prSet/>
      <dgm:spPr/>
      <dgm:t>
        <a:bodyPr/>
        <a:lstStyle/>
        <a:p>
          <a:endParaRPr lang="ru-RU"/>
        </a:p>
      </dgm:t>
    </dgm:pt>
    <dgm:pt modelId="{6EC0F075-9617-4085-9636-6A5823C98459}">
      <dgm:prSet/>
      <dgm:spPr/>
      <dgm:t>
        <a:bodyPr/>
        <a:lstStyle/>
        <a:p>
          <a:pPr algn="just" rtl="0"/>
          <a:r>
            <a:rPr lang="ru-RU" dirty="0">
              <a:solidFill>
                <a:schemeClr val="bg1"/>
              </a:solidFill>
              <a:latin typeface="Times New Roman" pitchFamily="18" charset="0"/>
              <a:cs typeface="Times New Roman" pitchFamily="18" charset="0"/>
            </a:rPr>
            <a:t>Борис Годунов (1598-1605) старался уничтожить взяточничество с помощью штрафов, публичных сечек, тюрьмы.</a:t>
          </a:r>
        </a:p>
      </dgm:t>
    </dgm:pt>
    <dgm:pt modelId="{E0FC3F89-117D-46AF-8600-9ED9C0CF0BB8}" type="parTrans" cxnId="{6FEC51E6-92EC-4C9B-9A47-BB42760CD1CE}">
      <dgm:prSet/>
      <dgm:spPr/>
      <dgm:t>
        <a:bodyPr/>
        <a:lstStyle/>
        <a:p>
          <a:endParaRPr lang="ru-RU"/>
        </a:p>
      </dgm:t>
    </dgm:pt>
    <dgm:pt modelId="{99BE916D-2CA7-4B80-B990-6EDC0E4FCD27}" type="sibTrans" cxnId="{6FEC51E6-92EC-4C9B-9A47-BB42760CD1CE}">
      <dgm:prSet/>
      <dgm:spPr/>
      <dgm:t>
        <a:bodyPr/>
        <a:lstStyle/>
        <a:p>
          <a:endParaRPr lang="ru-RU"/>
        </a:p>
      </dgm:t>
    </dgm:pt>
    <dgm:pt modelId="{70486586-F49A-4CDB-9646-F8064C73F77A}">
      <dgm:prSet/>
      <dgm:spPr/>
      <dgm:t>
        <a:bodyPr/>
        <a:lstStyle/>
        <a:p>
          <a:pPr algn="just" rtl="0"/>
          <a:endParaRPr lang="ru-RU" dirty="0">
            <a:solidFill>
              <a:schemeClr val="bg1"/>
            </a:solidFill>
            <a:latin typeface="Times New Roman" pitchFamily="18" charset="0"/>
            <a:cs typeface="Times New Roman" pitchFamily="18" charset="0"/>
          </a:endParaRPr>
        </a:p>
      </dgm:t>
    </dgm:pt>
    <dgm:pt modelId="{32C85993-02DC-44AC-A56D-00524667FCF4}" type="parTrans" cxnId="{F36B8371-CE67-45AA-A771-31EB9ED5EB05}">
      <dgm:prSet/>
      <dgm:spPr/>
      <dgm:t>
        <a:bodyPr/>
        <a:lstStyle/>
        <a:p>
          <a:endParaRPr lang="ru-RU"/>
        </a:p>
      </dgm:t>
    </dgm:pt>
    <dgm:pt modelId="{AE387A06-E1EA-48A7-881E-3FEDDE9BC9B0}" type="sibTrans" cxnId="{F36B8371-CE67-45AA-A771-31EB9ED5EB05}">
      <dgm:prSet/>
      <dgm:spPr/>
      <dgm:t>
        <a:bodyPr/>
        <a:lstStyle/>
        <a:p>
          <a:endParaRPr lang="ru-RU"/>
        </a:p>
      </dgm:t>
    </dgm:pt>
    <dgm:pt modelId="{85B94A9F-8990-47C0-BE52-E8F38B0B0495}" type="pres">
      <dgm:prSet presAssocID="{C292D1EE-9391-4CE3-BDD1-305D6F123747}" presName="linearFlow" presStyleCnt="0">
        <dgm:presLayoutVars>
          <dgm:dir/>
          <dgm:resizeHandles val="exact"/>
        </dgm:presLayoutVars>
      </dgm:prSet>
      <dgm:spPr/>
    </dgm:pt>
    <dgm:pt modelId="{02A76EBD-5F83-4090-86C5-E881AF350757}" type="pres">
      <dgm:prSet presAssocID="{FA6EFA68-6C61-4D12-BA3D-1624E864BB85}" presName="composite" presStyleCnt="0"/>
      <dgm:spPr/>
    </dgm:pt>
    <dgm:pt modelId="{99AD55CD-6824-46D7-89F8-91073637E93E}" type="pres">
      <dgm:prSet presAssocID="{FA6EFA68-6C61-4D12-BA3D-1624E864BB85}" presName="imgShp" presStyleLbl="fgImgPlace1" presStyleIdx="0" presStyleCnt="1"/>
      <dgm:spPr>
        <a:blipFill rotWithShape="0">
          <a:blip xmlns:r="http://schemas.openxmlformats.org/officeDocument/2006/relationships" r:embed="rId1"/>
          <a:stretch>
            <a:fillRect/>
          </a:stretch>
        </a:blipFill>
      </dgm:spPr>
    </dgm:pt>
    <dgm:pt modelId="{4354EB5B-8B2D-43ED-AA9F-033198E1D687}" type="pres">
      <dgm:prSet presAssocID="{FA6EFA68-6C61-4D12-BA3D-1624E864BB85}" presName="txShp" presStyleLbl="node1" presStyleIdx="0" presStyleCnt="1" custScaleX="146792" custScaleY="186505">
        <dgm:presLayoutVars>
          <dgm:bulletEnabled val="1"/>
        </dgm:presLayoutVars>
      </dgm:prSet>
      <dgm:spPr/>
    </dgm:pt>
  </dgm:ptLst>
  <dgm:cxnLst>
    <dgm:cxn modelId="{68324C5D-0438-4935-BD02-A7589FAB1BE2}" type="presOf" srcId="{C292D1EE-9391-4CE3-BDD1-305D6F123747}" destId="{85B94A9F-8990-47C0-BE52-E8F38B0B0495}" srcOrd="0" destOrd="0" presId="urn:microsoft.com/office/officeart/2005/8/layout/vList3#1"/>
    <dgm:cxn modelId="{BDF1E85D-8201-49F1-8515-060352471035}" type="presOf" srcId="{6EC0F075-9617-4085-9636-6A5823C98459}" destId="{4354EB5B-8B2D-43ED-AA9F-033198E1D687}" srcOrd="0" destOrd="3" presId="urn:microsoft.com/office/officeart/2005/8/layout/vList3#1"/>
    <dgm:cxn modelId="{FD044D61-1218-4E79-AC7A-06AC223E5523}" type="presOf" srcId="{FA6EFA68-6C61-4D12-BA3D-1624E864BB85}" destId="{4354EB5B-8B2D-43ED-AA9F-033198E1D687}" srcOrd="0" destOrd="0" presId="urn:microsoft.com/office/officeart/2005/8/layout/vList3#1"/>
    <dgm:cxn modelId="{F36B8371-CE67-45AA-A771-31EB9ED5EB05}" srcId="{FA6EFA68-6C61-4D12-BA3D-1624E864BB85}" destId="{70486586-F49A-4CDB-9646-F8064C73F77A}" srcOrd="1" destOrd="0" parTransId="{32C85993-02DC-44AC-A56D-00524667FCF4}" sibTransId="{AE387A06-E1EA-48A7-881E-3FEDDE9BC9B0}"/>
    <dgm:cxn modelId="{4DA76B88-B76A-4185-B0F0-5CC0A56EDA2E}" srcId="{C292D1EE-9391-4CE3-BDD1-305D6F123747}" destId="{FA6EFA68-6C61-4D12-BA3D-1624E864BB85}" srcOrd="0" destOrd="0" parTransId="{DD64193A-29E4-4A00-B1BD-4941756E44BB}" sibTransId="{7648190C-651D-4A11-A2BB-BE995B30A4F9}"/>
    <dgm:cxn modelId="{9FBED2B7-038E-4242-8F0A-74D03D61563A}" srcId="{FA6EFA68-6C61-4D12-BA3D-1624E864BB85}" destId="{72B3EE4B-5CA0-44AF-BBB3-481DACF36FDF}" srcOrd="0" destOrd="0" parTransId="{00224A4C-AB9F-4EA0-A9D5-D396057CE5DC}" sibTransId="{D8C69B38-3674-4EE2-928D-0BF05268069C}"/>
    <dgm:cxn modelId="{D07463C9-0743-4C1F-9F28-27A043098416}" type="presOf" srcId="{72B3EE4B-5CA0-44AF-BBB3-481DACF36FDF}" destId="{4354EB5B-8B2D-43ED-AA9F-033198E1D687}" srcOrd="0" destOrd="1" presId="urn:microsoft.com/office/officeart/2005/8/layout/vList3#1"/>
    <dgm:cxn modelId="{6BF8BADE-4473-4B62-96E4-61C73A431A3D}" type="presOf" srcId="{70486586-F49A-4CDB-9646-F8064C73F77A}" destId="{4354EB5B-8B2D-43ED-AA9F-033198E1D687}" srcOrd="0" destOrd="2" presId="urn:microsoft.com/office/officeart/2005/8/layout/vList3#1"/>
    <dgm:cxn modelId="{6FEC51E6-92EC-4C9B-9A47-BB42760CD1CE}" srcId="{FA6EFA68-6C61-4D12-BA3D-1624E864BB85}" destId="{6EC0F075-9617-4085-9636-6A5823C98459}" srcOrd="2" destOrd="0" parTransId="{E0FC3F89-117D-46AF-8600-9ED9C0CF0BB8}" sibTransId="{99BE916D-2CA7-4B80-B990-6EDC0E4FCD27}"/>
    <dgm:cxn modelId="{D9DC12C3-2FA9-4D00-8A8A-E469443CC56D}" type="presParOf" srcId="{85B94A9F-8990-47C0-BE52-E8F38B0B0495}" destId="{02A76EBD-5F83-4090-86C5-E881AF350757}" srcOrd="0" destOrd="0" presId="urn:microsoft.com/office/officeart/2005/8/layout/vList3#1"/>
    <dgm:cxn modelId="{411283F2-EF35-42DA-AEEA-301AC3DCE9FF}" type="presParOf" srcId="{02A76EBD-5F83-4090-86C5-E881AF350757}" destId="{99AD55CD-6824-46D7-89F8-91073637E93E}" srcOrd="0" destOrd="0" presId="urn:microsoft.com/office/officeart/2005/8/layout/vList3#1"/>
    <dgm:cxn modelId="{2A1D75BC-AF48-401D-AEC4-3CBDF73589B6}" type="presParOf" srcId="{02A76EBD-5F83-4090-86C5-E881AF350757}" destId="{4354EB5B-8B2D-43ED-AA9F-033198E1D68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дача взятки должностному лицу, иностранному должностному лицу, либо должностному лицу публичной международной организации лично или через посредника.</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a:latin typeface="Times New Roman" pitchFamily="18" charset="0"/>
              <a:cs typeface="Times New Roman" pitchFamily="18" charset="0"/>
            </a:rPr>
            <a:t>Особенности</a:t>
          </a:r>
          <a:r>
            <a:rPr lang="ru-RU" sz="1800" dirty="0">
              <a:latin typeface="Times New Roman" pitchFamily="18" charset="0"/>
              <a:cs typeface="Times New Roman" pitchFamily="18" charset="0"/>
            </a:rPr>
            <a:t>: лицо, давшее взятку, освобождается от уголовной ответственности, если имело место вымогательство взятки со стороны должностного лица или если лицо добровольно сообщило органу, имеющему право возбудить уголовное дело, о даче взятки.</a:t>
          </a: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90762" custLinFactY="39" custLinFactNeighborX="-35" custLinFactNeighborY="100000">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94169" custLinFactY="39" custLinFactNeighborX="-35" custLinFactNeighborY="100000">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80817" custLinFactY="39" custLinFactNeighborX="-35" custLinFactNeighborY="100000">
        <dgm:presLayoutVars>
          <dgm:chMax val="0"/>
          <dgm:bulletEnabled val="1"/>
        </dgm:presLayoutVars>
      </dgm:prSet>
      <dgm:spPr/>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pt>
  </dgm:ptLst>
  <dgm:cxnLst>
    <dgm:cxn modelId="{F6122010-B9F1-4D4E-AE2B-74D68790E2EE}" type="presOf" srcId="{AE04DB8B-C57C-44BC-A4D4-C5C38F4E7F97}" destId="{E3C83FE2-B61B-448A-908E-B6DEDECAB516}" srcOrd="0" destOrd="0" presId="urn:microsoft.com/office/officeart/2005/8/layout/vList2"/>
    <dgm:cxn modelId="{78FF9A5B-0F25-459C-8CFC-486F06E94719}" type="presOf" srcId="{8ADD9A7A-7172-4CEF-A9C3-A5E55559735A}" destId="{579F2C82-F2E8-43D8-8666-784979EFB429}" srcOrd="0" destOrd="0" presId="urn:microsoft.com/office/officeart/2005/8/layout/vList2"/>
    <dgm:cxn modelId="{5B7CBA41-D72F-4DB3-ADAC-474236E66268}" type="presOf" srcId="{753334BF-DB90-406F-968E-D505BFCEBBA7}" destId="{51D63AC6-5F5A-4644-ACD9-E490C101F45C}" srcOrd="0" destOrd="0" presId="urn:microsoft.com/office/officeart/2005/8/layout/vList2"/>
    <dgm:cxn modelId="{B2360359-E32A-4F57-843A-EDBEEA79CBC6}" type="presOf" srcId="{91876935-E55F-4ED7-B446-C276DA2738D8}" destId="{A5E9E0ED-BB77-4505-8477-DBF58C909EA2}" srcOrd="0" destOrd="0" presId="urn:microsoft.com/office/officeart/2005/8/layout/vList2"/>
    <dgm:cxn modelId="{441AC27D-1990-46B6-BD35-37247F7B5C06}" srcId="{753334BF-DB90-406F-968E-D505BFCEBBA7}" destId="{BC5F1168-8AEC-4074-B2C0-737D5AC5187B}" srcOrd="4" destOrd="0" parTransId="{E34D4C85-00DC-498D-BD03-B45E83F550FA}" sibTransId="{1AFF442F-150F-40B9-A9C5-3A04C4AC0833}"/>
    <dgm:cxn modelId="{6D20949B-666C-4EB1-9D20-2B56150E8208}" srcId="{753334BF-DB90-406F-968E-D505BFCEBBA7}" destId="{8ADD9A7A-7172-4CEF-A9C3-A5E55559735A}" srcOrd="1" destOrd="0" parTransId="{8458940C-EAB4-4422-BC3E-1F611BCFF564}" sibTransId="{535B421E-114B-41AD-828E-ED6FDBAEE62A}"/>
    <dgm:cxn modelId="{5E1623AD-5D2C-4F90-A08E-F2C4A23DEDD2}" srcId="{753334BF-DB90-406F-968E-D505BFCEBBA7}" destId="{91876935-E55F-4ED7-B446-C276DA2738D8}" srcOrd="0" destOrd="0" parTransId="{9A737633-7754-476A-819D-E655560263E3}" sibTransId="{CF57D2D2-CEBD-4160-B25B-AD5F18F84795}"/>
    <dgm:cxn modelId="{D26C21B7-294E-417B-ABCB-C0830CED1775}" type="presOf" srcId="{139007E1-73E9-455F-9E2C-81E668FA7E2D}" destId="{95D0E96B-F873-4C31-A944-C80A51A4D2C4}" srcOrd="0" destOrd="0" presId="urn:microsoft.com/office/officeart/2005/8/layout/vList2"/>
    <dgm:cxn modelId="{427CB5D8-46C1-4410-8E41-FCE946FB4118}" type="presOf" srcId="{BC5F1168-8AEC-4074-B2C0-737D5AC5187B}" destId="{7D2EA68B-F5D1-4676-9D76-80EA2E731C97}"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C8E7F5F8-8595-448E-9125-E1B9E0A03081}" srcId="{753334BF-DB90-406F-968E-D505BFCEBBA7}" destId="{139007E1-73E9-455F-9E2C-81E668FA7E2D}" srcOrd="3" destOrd="0" parTransId="{4B342D70-17DA-4D32-BC2C-A584A58C06EA}" sibTransId="{CA8A6EB5-8EEE-4AD8-BD3F-369B7C14A714}"/>
    <dgm:cxn modelId="{006FE9E3-5993-469D-809A-A2DCB9DEE30B}" type="presParOf" srcId="{51D63AC6-5F5A-4644-ACD9-E490C101F45C}" destId="{A5E9E0ED-BB77-4505-8477-DBF58C909EA2}" srcOrd="0" destOrd="0" presId="urn:microsoft.com/office/officeart/2005/8/layout/vList2"/>
    <dgm:cxn modelId="{429037EA-CA2B-4A99-BD64-69DCFA97F877}" type="presParOf" srcId="{51D63AC6-5F5A-4644-ACD9-E490C101F45C}" destId="{D4F9A54D-E1B4-4360-8891-0752523AF209}" srcOrd="1" destOrd="0" presId="urn:microsoft.com/office/officeart/2005/8/layout/vList2"/>
    <dgm:cxn modelId="{01E57577-3246-4453-A29B-2705D70E7923}" type="presParOf" srcId="{51D63AC6-5F5A-4644-ACD9-E490C101F45C}" destId="{579F2C82-F2E8-43D8-8666-784979EFB429}" srcOrd="2" destOrd="0" presId="urn:microsoft.com/office/officeart/2005/8/layout/vList2"/>
    <dgm:cxn modelId="{A71142BD-481C-47A7-A9EF-CD74C0C3AB21}" type="presParOf" srcId="{51D63AC6-5F5A-4644-ACD9-E490C101F45C}" destId="{C0D50220-B4AB-4A2D-BFAC-2C71D72E6B83}" srcOrd="3" destOrd="0" presId="urn:microsoft.com/office/officeart/2005/8/layout/vList2"/>
    <dgm:cxn modelId="{EE3A7240-2690-41CF-BDBF-4FD132BDE09B}" type="presParOf" srcId="{51D63AC6-5F5A-4644-ACD9-E490C101F45C}" destId="{E3C83FE2-B61B-448A-908E-B6DEDECAB516}" srcOrd="4" destOrd="0" presId="urn:microsoft.com/office/officeart/2005/8/layout/vList2"/>
    <dgm:cxn modelId="{AD294E0D-4BEC-4D43-9FB3-D19623A4C774}" type="presParOf" srcId="{51D63AC6-5F5A-4644-ACD9-E490C101F45C}" destId="{E06BE209-F9B6-465C-9F2D-D2351F343BA3}" srcOrd="5" destOrd="0" presId="urn:microsoft.com/office/officeart/2005/8/layout/vList2"/>
    <dgm:cxn modelId="{F72D9C9C-C456-46CA-B0FE-CB9F8272A7DF}" type="presParOf" srcId="{51D63AC6-5F5A-4644-ACD9-E490C101F45C}" destId="{95D0E96B-F873-4C31-A944-C80A51A4D2C4}" srcOrd="6" destOrd="0" presId="urn:microsoft.com/office/officeart/2005/8/layout/vList2"/>
    <dgm:cxn modelId="{3AB73BE6-954A-4621-B75B-5A49ACBF2620}" type="presParOf" srcId="{51D63AC6-5F5A-4644-ACD9-E490C101F45C}" destId="{00205BD9-EAF2-4AB6-9030-EA4FD4668280}" srcOrd="7" destOrd="0" presId="urn:microsoft.com/office/officeart/2005/8/layout/vList2"/>
    <dgm:cxn modelId="{1BA60D42-8E0F-4229-B262-933B2A687E4D}"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4F8695-2976-4512-9828-109021CA4D14}" type="doc">
      <dgm:prSet loTypeId="urn:microsoft.com/office/officeart/2005/8/layout/vList3#5" loCatId="list" qsTypeId="urn:microsoft.com/office/officeart/2005/8/quickstyle/simple1" qsCatId="simple" csTypeId="urn:microsoft.com/office/officeart/2005/8/colors/colorful2" csCatId="colorful" phldr="1"/>
      <dgm:spPr/>
      <dgm:t>
        <a:bodyPr/>
        <a:lstStyle/>
        <a:p>
          <a:endParaRPr lang="ru-RU"/>
        </a:p>
      </dgm:t>
    </dgm:pt>
    <dgm:pt modelId="{CB11472A-EF49-4F68-AAB7-261CE89D2C6A}">
      <dgm:prSet custT="1"/>
      <dgm:spPr/>
      <dgm:t>
        <a:bodyPr/>
        <a:lstStyle/>
        <a:p>
          <a:pPr algn="ctr" rtl="0"/>
          <a:r>
            <a:rPr lang="ru-RU" sz="2400" b="1" dirty="0">
              <a:latin typeface="Times New Roman" pitchFamily="18" charset="0"/>
              <a:cs typeface="Times New Roman" pitchFamily="18" charset="0"/>
            </a:rPr>
            <a:t>Посредничество во взяточничестве </a:t>
          </a:r>
          <a:r>
            <a:rPr lang="ru-RU" sz="2400" dirty="0">
              <a:latin typeface="Times New Roman" pitchFamily="18" charset="0"/>
              <a:cs typeface="Times New Roman" pitchFamily="18" charset="0"/>
            </a:rPr>
            <a:t>- непосредственная передача взятки по поручению взяткодателя или взяткополучателя или иное способствование взяткодателю и (или) взяткополучателю в достижении либо реализации соглашения между ними о получении и даче взятки (статья  291.1 УК РФ).</a:t>
          </a:r>
        </a:p>
      </dgm:t>
    </dgm:pt>
    <dgm:pt modelId="{862ACB51-2B98-42EB-86AC-C792138CDD1A}" type="parTrans" cxnId="{964706AE-A6D5-474D-89DD-CB9D7A5377B7}">
      <dgm:prSet/>
      <dgm:spPr/>
      <dgm:t>
        <a:bodyPr/>
        <a:lstStyle/>
        <a:p>
          <a:endParaRPr lang="ru-RU"/>
        </a:p>
      </dgm:t>
    </dgm:pt>
    <dgm:pt modelId="{D5DCCD7E-C255-48D7-A834-FE43B447A265}" type="sibTrans" cxnId="{964706AE-A6D5-474D-89DD-CB9D7A5377B7}">
      <dgm:prSet/>
      <dgm:spPr/>
      <dgm:t>
        <a:bodyPr/>
        <a:lstStyle/>
        <a:p>
          <a:endParaRPr lang="ru-RU"/>
        </a:p>
      </dgm:t>
    </dgm:pt>
    <dgm:pt modelId="{FC85CC68-7D94-4733-A125-B9DD7E975472}" type="pres">
      <dgm:prSet presAssocID="{B24F8695-2976-4512-9828-109021CA4D14}" presName="linearFlow" presStyleCnt="0">
        <dgm:presLayoutVars>
          <dgm:dir/>
          <dgm:resizeHandles val="exact"/>
        </dgm:presLayoutVars>
      </dgm:prSet>
      <dgm:spPr/>
    </dgm:pt>
    <dgm:pt modelId="{DD2618EB-AF50-49FC-912F-44B9880FA0F6}" type="pres">
      <dgm:prSet presAssocID="{CB11472A-EF49-4F68-AAB7-261CE89D2C6A}" presName="composite" presStyleCnt="0"/>
      <dgm:spPr/>
    </dgm:pt>
    <dgm:pt modelId="{13B749BB-F095-4F8C-B5D8-BC521C4876AB}" type="pres">
      <dgm:prSet presAssocID="{CB11472A-EF49-4F68-AAB7-261CE89D2C6A}" presName="imgShp" presStyleLbl="fgImgPlace1" presStyleIdx="0" presStyleCnt="1"/>
      <dgm:spPr>
        <a:blipFill rotWithShape="0">
          <a:blip xmlns:r="http://schemas.openxmlformats.org/officeDocument/2006/relationships" r:embed="rId1"/>
          <a:stretch>
            <a:fillRect/>
          </a:stretch>
        </a:blipFill>
      </dgm:spPr>
    </dgm:pt>
    <dgm:pt modelId="{7D76465A-789E-49B8-86AD-27A1BCFF6BB3}" type="pres">
      <dgm:prSet presAssocID="{CB11472A-EF49-4F68-AAB7-261CE89D2C6A}" presName="txShp" presStyleLbl="node1" presStyleIdx="0" presStyleCnt="1" custScaleX="123607" custScaleY="188716">
        <dgm:presLayoutVars>
          <dgm:bulletEnabled val="1"/>
        </dgm:presLayoutVars>
      </dgm:prSet>
      <dgm:spPr/>
    </dgm:pt>
  </dgm:ptLst>
  <dgm:cxnLst>
    <dgm:cxn modelId="{5C11DF49-4A46-4C34-8F21-A8824FF26345}" type="presOf" srcId="{B24F8695-2976-4512-9828-109021CA4D14}" destId="{FC85CC68-7D94-4733-A125-B9DD7E975472}" srcOrd="0" destOrd="0" presId="urn:microsoft.com/office/officeart/2005/8/layout/vList3#5"/>
    <dgm:cxn modelId="{964706AE-A6D5-474D-89DD-CB9D7A5377B7}" srcId="{B24F8695-2976-4512-9828-109021CA4D14}" destId="{CB11472A-EF49-4F68-AAB7-261CE89D2C6A}" srcOrd="0" destOrd="0" parTransId="{862ACB51-2B98-42EB-86AC-C792138CDD1A}" sibTransId="{D5DCCD7E-C255-48D7-A834-FE43B447A265}"/>
    <dgm:cxn modelId="{13E5C2F5-7C52-47B0-BC7E-A39DBAF0C921}" type="presOf" srcId="{CB11472A-EF49-4F68-AAB7-261CE89D2C6A}" destId="{7D76465A-789E-49B8-86AD-27A1BCFF6BB3}" srcOrd="0" destOrd="0" presId="urn:microsoft.com/office/officeart/2005/8/layout/vList3#5"/>
    <dgm:cxn modelId="{C786A229-3208-4617-9F26-3E533D5F2018}" type="presParOf" srcId="{FC85CC68-7D94-4733-A125-B9DD7E975472}" destId="{DD2618EB-AF50-49FC-912F-44B9880FA0F6}" srcOrd="0" destOrd="0" presId="urn:microsoft.com/office/officeart/2005/8/layout/vList3#5"/>
    <dgm:cxn modelId="{882AF0DA-CFE5-416F-ACCA-57050A579A0E}" type="presParOf" srcId="{DD2618EB-AF50-49FC-912F-44B9880FA0F6}" destId="{13B749BB-F095-4F8C-B5D8-BC521C4876AB}" srcOrd="0" destOrd="0" presId="urn:microsoft.com/office/officeart/2005/8/layout/vList3#5"/>
    <dgm:cxn modelId="{5AB4AA18-A50C-45CF-9A44-1D36CF1B8C8F}" type="presParOf" srcId="{DD2618EB-AF50-49FC-912F-44B9880FA0F6}" destId="{7D76465A-789E-49B8-86AD-27A1BCFF6BB3}"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Lst>
  <dgm:cxnLst>
    <dgm:cxn modelId="{6CFC0783-B661-4832-B14D-9FA50DE71BA3}" type="presOf" srcId="{B5F3E5D7-4169-4F89-A0EC-1C92065EF0F9}" destId="{E137D27B-A636-4DEC-AE33-F3A4FB66DC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Субъект преступления – </a:t>
          </a:r>
          <a:r>
            <a:rPr lang="ru-RU" b="0" dirty="0">
              <a:latin typeface="Times New Roman" pitchFamily="18" charset="0"/>
              <a:cs typeface="Times New Roman" pitchFamily="18" charset="0"/>
            </a:rPr>
            <a:t>лицо, достигшее 16 лет на момент совершения преступления.</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a:latin typeface="Times New Roman" pitchFamily="18" charset="0"/>
              <a:cs typeface="Times New Roman" pitchFamily="18" charset="0"/>
            </a:rPr>
            <a:t>Предмет преступления </a:t>
          </a:r>
          <a:r>
            <a:rPr lang="ru-RU" dirty="0">
              <a:latin typeface="Times New Roman" pitchFamily="18" charset="0"/>
              <a:cs typeface="Times New Roman" pitchFamily="18" charset="0"/>
            </a:rPr>
            <a:t>- деньги, ценные бумаги, иное имущество и/или выгоды имущественного характера.</a:t>
          </a: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3">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pt>
  </dgm:ptLst>
  <dgm:cxnLst>
    <dgm:cxn modelId="{14AD3C14-68DE-4DCA-A03C-C8746E4E185E}"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76806337-2183-4DCD-9D67-2C3BD1BAAA30}" type="presOf" srcId="{9A882461-CA98-4D55-86C9-FE374CB9B15E}" destId="{ED76908E-0476-48A9-9060-7F6E9373E2E2}" srcOrd="0" destOrd="0" presId="urn:microsoft.com/office/officeart/2005/8/layout/vList2"/>
    <dgm:cxn modelId="{C784AC5D-7AF3-48DA-8E51-F58BB7D7A81A}" type="presOf" srcId="{60964601-FB33-4F23-857D-0D8B1EDD985F}" destId="{573E7F34-C9D5-4B53-A34D-A0807B2578E0}" srcOrd="0" destOrd="0" presId="urn:microsoft.com/office/officeart/2005/8/layout/vList2"/>
    <dgm:cxn modelId="{772108A5-5857-448B-B90E-AEA99334561A}" type="presOf" srcId="{7F2E623D-42E1-4F9C-ADA6-60C341C279B9}" destId="{A662D096-5B8B-4E85-9BB1-C8859BC1A701}"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D8A019DE-7A27-4221-BE4D-61FBA6059624}" srcId="{B5F3E5D7-4169-4F89-A0EC-1C92065EF0F9}" destId="{9A882461-CA98-4D55-86C9-FE374CB9B15E}" srcOrd="2" destOrd="0" parTransId="{51C46FD6-A184-4769-AB05-E6C1C6BC91AA}" sibTransId="{BB05E36B-DEC9-4DBF-B061-A942069B4CFB}"/>
    <dgm:cxn modelId="{603A1D0E-357B-4B15-B6B7-B8338734B377}" type="presParOf" srcId="{E137D27B-A636-4DEC-AE33-F3A4FB66DCAE}" destId="{A662D096-5B8B-4E85-9BB1-C8859BC1A701}" srcOrd="0" destOrd="0" presId="urn:microsoft.com/office/officeart/2005/8/layout/vList2"/>
    <dgm:cxn modelId="{310C2D80-69AB-43B8-8622-F56690879636}" type="presParOf" srcId="{E137D27B-A636-4DEC-AE33-F3A4FB66DCAE}" destId="{B7F892B7-7E1A-4B4A-A823-1904C4C857EE}" srcOrd="1" destOrd="0" presId="urn:microsoft.com/office/officeart/2005/8/layout/vList2"/>
    <dgm:cxn modelId="{D85E19EB-71D6-4C84-BA32-6AFBE827B1F9}" type="presParOf" srcId="{E137D27B-A636-4DEC-AE33-F3A4FB66DCAE}" destId="{573E7F34-C9D5-4B53-A34D-A0807B2578E0}" srcOrd="2" destOrd="0" presId="urn:microsoft.com/office/officeart/2005/8/layout/vList2"/>
    <dgm:cxn modelId="{3F91D677-2C91-4497-9883-658AB0C699FE}" type="presParOf" srcId="{E137D27B-A636-4DEC-AE33-F3A4FB66DCAE}" destId="{73806220-BFB9-4793-8B89-0D877FD76FBE}" srcOrd="3" destOrd="0" presId="urn:microsoft.com/office/officeart/2005/8/layout/vList2"/>
    <dgm:cxn modelId="{1DE2AB43-3FB4-48D0-9F5E-A99FFD5C965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посредничество во взяточничество,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в о получении и даче взятки в значительном размере.</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a:latin typeface="Times New Roman" pitchFamily="18" charset="0"/>
              <a:cs typeface="Times New Roman" pitchFamily="18" charset="0"/>
            </a:rPr>
            <a:t>Особенности</a:t>
          </a:r>
          <a:r>
            <a:rPr lang="ru-RU" sz="1800" dirty="0">
              <a:latin typeface="Times New Roman" pitchFamily="18" charset="0"/>
              <a:cs typeface="Times New Roman" pitchFamily="18" charset="0"/>
            </a:rPr>
            <a:t>: лицо, являющееся посредником в даче взятки, освобождается от уголовной ответственности, если оно после совершения преступления активно способствовало раскрытию  и (или) пресечению преступления и добровольно сообщило органу, имеющему право возбудить уголовное дело, о посредничестве во взяточничестве.</a:t>
          </a: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pt>
  </dgm:ptLst>
  <dgm:cxnLst>
    <dgm:cxn modelId="{2E6F4412-EC2A-44D6-82BC-E0B7C6BFFD9C}" type="presOf" srcId="{8ADD9A7A-7172-4CEF-A9C3-A5E55559735A}" destId="{579F2C82-F2E8-43D8-8666-784979EFB429}" srcOrd="0" destOrd="0" presId="urn:microsoft.com/office/officeart/2005/8/layout/vList2"/>
    <dgm:cxn modelId="{83B98337-7267-443E-A697-9988E763A96C}" type="presOf" srcId="{753334BF-DB90-406F-968E-D505BFCEBBA7}" destId="{51D63AC6-5F5A-4644-ACD9-E490C101F45C}" srcOrd="0" destOrd="0" presId="urn:microsoft.com/office/officeart/2005/8/layout/vList2"/>
    <dgm:cxn modelId="{DB288139-0FBF-4469-B83B-656E1676881C}" type="presOf" srcId="{139007E1-73E9-455F-9E2C-81E668FA7E2D}" destId="{95D0E96B-F873-4C31-A944-C80A51A4D2C4}" srcOrd="0" destOrd="0" presId="urn:microsoft.com/office/officeart/2005/8/layout/vList2"/>
    <dgm:cxn modelId="{0EFE8B40-9F2F-446B-9D18-77B998E1ADE4}" type="presOf" srcId="{BC5F1168-8AEC-4074-B2C0-737D5AC5187B}" destId="{7D2EA68B-F5D1-4676-9D76-80EA2E731C97}" srcOrd="0" destOrd="0" presId="urn:microsoft.com/office/officeart/2005/8/layout/vList2"/>
    <dgm:cxn modelId="{441AC27D-1990-46B6-BD35-37247F7B5C06}" srcId="{753334BF-DB90-406F-968E-D505BFCEBBA7}" destId="{BC5F1168-8AEC-4074-B2C0-737D5AC5187B}" srcOrd="4" destOrd="0" parTransId="{E34D4C85-00DC-498D-BD03-B45E83F550FA}" sibTransId="{1AFF442F-150F-40B9-A9C5-3A04C4AC0833}"/>
    <dgm:cxn modelId="{6D20949B-666C-4EB1-9D20-2B56150E8208}" srcId="{753334BF-DB90-406F-968E-D505BFCEBBA7}" destId="{8ADD9A7A-7172-4CEF-A9C3-A5E55559735A}" srcOrd="1" destOrd="0" parTransId="{8458940C-EAB4-4422-BC3E-1F611BCFF564}" sibTransId="{535B421E-114B-41AD-828E-ED6FDBAEE62A}"/>
    <dgm:cxn modelId="{0276139D-59F3-4BDE-8E5C-15D847D2F779}" type="presOf" srcId="{91876935-E55F-4ED7-B446-C276DA2738D8}" destId="{A5E9E0ED-BB77-4505-8477-DBF58C909EA2}"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7F709CBF-933A-44FB-ABE4-0684D28749E9}" type="presOf" srcId="{AE04DB8B-C57C-44BC-A4D4-C5C38F4E7F97}" destId="{E3C83FE2-B61B-448A-908E-B6DEDECAB516}"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C8E7F5F8-8595-448E-9125-E1B9E0A03081}" srcId="{753334BF-DB90-406F-968E-D505BFCEBBA7}" destId="{139007E1-73E9-455F-9E2C-81E668FA7E2D}" srcOrd="3" destOrd="0" parTransId="{4B342D70-17DA-4D32-BC2C-A584A58C06EA}" sibTransId="{CA8A6EB5-8EEE-4AD8-BD3F-369B7C14A714}"/>
    <dgm:cxn modelId="{1A25D6C1-A3A2-4736-8B20-B5423E683CB4}" type="presParOf" srcId="{51D63AC6-5F5A-4644-ACD9-E490C101F45C}" destId="{A5E9E0ED-BB77-4505-8477-DBF58C909EA2}" srcOrd="0" destOrd="0" presId="urn:microsoft.com/office/officeart/2005/8/layout/vList2"/>
    <dgm:cxn modelId="{F39654C6-BF1B-4F24-9BF1-3D21D085765F}" type="presParOf" srcId="{51D63AC6-5F5A-4644-ACD9-E490C101F45C}" destId="{D4F9A54D-E1B4-4360-8891-0752523AF209}" srcOrd="1" destOrd="0" presId="urn:microsoft.com/office/officeart/2005/8/layout/vList2"/>
    <dgm:cxn modelId="{CB2D843C-3EE6-4DD2-9229-2287C3F86A79}" type="presParOf" srcId="{51D63AC6-5F5A-4644-ACD9-E490C101F45C}" destId="{579F2C82-F2E8-43D8-8666-784979EFB429}" srcOrd="2" destOrd="0" presId="urn:microsoft.com/office/officeart/2005/8/layout/vList2"/>
    <dgm:cxn modelId="{105B4E61-1CBB-4DFA-8152-B860DE461805}" type="presParOf" srcId="{51D63AC6-5F5A-4644-ACD9-E490C101F45C}" destId="{C0D50220-B4AB-4A2D-BFAC-2C71D72E6B83}" srcOrd="3" destOrd="0" presId="urn:microsoft.com/office/officeart/2005/8/layout/vList2"/>
    <dgm:cxn modelId="{4C41A91D-B5B6-454F-B9E8-06380B438561}" type="presParOf" srcId="{51D63AC6-5F5A-4644-ACD9-E490C101F45C}" destId="{E3C83FE2-B61B-448A-908E-B6DEDECAB516}" srcOrd="4" destOrd="0" presId="urn:microsoft.com/office/officeart/2005/8/layout/vList2"/>
    <dgm:cxn modelId="{CD7C1A48-E848-463E-8AF5-D1A862A7754C}" type="presParOf" srcId="{51D63AC6-5F5A-4644-ACD9-E490C101F45C}" destId="{E06BE209-F9B6-465C-9F2D-D2351F343BA3}" srcOrd="5" destOrd="0" presId="urn:microsoft.com/office/officeart/2005/8/layout/vList2"/>
    <dgm:cxn modelId="{2E505C47-C21C-4053-8918-C83E2BA22AF0}" type="presParOf" srcId="{51D63AC6-5F5A-4644-ACD9-E490C101F45C}" destId="{95D0E96B-F873-4C31-A944-C80A51A4D2C4}" srcOrd="6" destOrd="0" presId="urn:microsoft.com/office/officeart/2005/8/layout/vList2"/>
    <dgm:cxn modelId="{71214225-7CB9-46AE-8341-094DE50945E6}" type="presParOf" srcId="{51D63AC6-5F5A-4644-ACD9-E490C101F45C}" destId="{00205BD9-EAF2-4AB6-9030-EA4FD4668280}" srcOrd="7" destOrd="0" presId="urn:microsoft.com/office/officeart/2005/8/layout/vList2"/>
    <dgm:cxn modelId="{CCE7B981-79EE-4911-B6C6-18AC4C5DC9B9}"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DD53B8-AB8E-4A72-A81F-7373B46C8954}" type="doc">
      <dgm:prSet loTypeId="urn:microsoft.com/office/officeart/2005/8/layout/vList3#6" loCatId="list" qsTypeId="urn:microsoft.com/office/officeart/2005/8/quickstyle/simple1" qsCatId="simple" csTypeId="urn:microsoft.com/office/officeart/2005/8/colors/colorful4" csCatId="colorful" phldr="1"/>
      <dgm:spPr/>
      <dgm:t>
        <a:bodyPr/>
        <a:lstStyle/>
        <a:p>
          <a:endParaRPr lang="ru-RU"/>
        </a:p>
      </dgm:t>
    </dgm:pt>
    <dgm:pt modelId="{A5DE1923-7076-43C1-A7FA-4A8D8D94565F}">
      <dgm:prSet/>
      <dgm:spPr/>
      <dgm:t>
        <a:bodyPr/>
        <a:lstStyle/>
        <a:p>
          <a:pPr rtl="0"/>
          <a:r>
            <a:rPr lang="ru-RU" b="1" dirty="0">
              <a:latin typeface="Times New Roman" pitchFamily="18" charset="0"/>
              <a:cs typeface="Times New Roman" pitchFamily="18" charset="0"/>
            </a:rPr>
            <a:t>Коммерческий подкуп –  </a:t>
          </a:r>
          <a:r>
            <a:rPr lang="ru-RU" dirty="0">
              <a:latin typeface="Times New Roman" pitchFamily="18" charset="0"/>
              <a:cs typeface="Times New Roman" pitchFamily="18" charset="0"/>
            </a:rPr>
            <a:t>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(статья 204 УК РФ).</a:t>
          </a:r>
        </a:p>
      </dgm:t>
    </dgm:pt>
    <dgm:pt modelId="{1F6E3266-1DAC-48EB-8036-4311B314B5AB}" type="parTrans" cxnId="{D641D289-7AA8-43EC-BC3D-D6532146F74A}">
      <dgm:prSet/>
      <dgm:spPr/>
      <dgm:t>
        <a:bodyPr/>
        <a:lstStyle/>
        <a:p>
          <a:endParaRPr lang="ru-RU"/>
        </a:p>
      </dgm:t>
    </dgm:pt>
    <dgm:pt modelId="{F0BC5AD3-B0A5-4873-A14A-A95048C01D8D}" type="sibTrans" cxnId="{D641D289-7AA8-43EC-BC3D-D6532146F74A}">
      <dgm:prSet/>
      <dgm:spPr/>
      <dgm:t>
        <a:bodyPr/>
        <a:lstStyle/>
        <a:p>
          <a:endParaRPr lang="ru-RU"/>
        </a:p>
      </dgm:t>
    </dgm:pt>
    <dgm:pt modelId="{C7310AF1-41E4-499B-822A-8CC2E69EE1B0}" type="pres">
      <dgm:prSet presAssocID="{7EDD53B8-AB8E-4A72-A81F-7373B46C8954}" presName="linearFlow" presStyleCnt="0">
        <dgm:presLayoutVars>
          <dgm:dir/>
          <dgm:resizeHandles val="exact"/>
        </dgm:presLayoutVars>
      </dgm:prSet>
      <dgm:spPr/>
    </dgm:pt>
    <dgm:pt modelId="{7FF4CE02-7DB7-4E4B-8EE3-85CFCB37A52D}" type="pres">
      <dgm:prSet presAssocID="{A5DE1923-7076-43C1-A7FA-4A8D8D94565F}" presName="composite" presStyleCnt="0"/>
      <dgm:spPr/>
    </dgm:pt>
    <dgm:pt modelId="{9C6AE88F-8E93-44E4-8ABA-EE59FC8016E5}" type="pres">
      <dgm:prSet presAssocID="{A5DE1923-7076-43C1-A7FA-4A8D8D94565F}" presName="imgShp" presStyleLbl="fgImgPlace1" presStyleIdx="0" presStyleCnt="1"/>
      <dgm:spPr>
        <a:blipFill rotWithShape="0">
          <a:blip xmlns:r="http://schemas.openxmlformats.org/officeDocument/2006/relationships" r:embed="rId1"/>
          <a:stretch>
            <a:fillRect/>
          </a:stretch>
        </a:blipFill>
      </dgm:spPr>
    </dgm:pt>
    <dgm:pt modelId="{72EF15A3-4640-4009-9E0A-031BEE9E81B8}" type="pres">
      <dgm:prSet presAssocID="{A5DE1923-7076-43C1-A7FA-4A8D8D94565F}" presName="txShp" presStyleLbl="node1" presStyleIdx="0" presStyleCnt="1" custScaleX="133665" custScaleY="183505">
        <dgm:presLayoutVars>
          <dgm:bulletEnabled val="1"/>
        </dgm:presLayoutVars>
      </dgm:prSet>
      <dgm:spPr/>
    </dgm:pt>
  </dgm:ptLst>
  <dgm:cxnLst>
    <dgm:cxn modelId="{D641D289-7AA8-43EC-BC3D-D6532146F74A}" srcId="{7EDD53B8-AB8E-4A72-A81F-7373B46C8954}" destId="{A5DE1923-7076-43C1-A7FA-4A8D8D94565F}" srcOrd="0" destOrd="0" parTransId="{1F6E3266-1DAC-48EB-8036-4311B314B5AB}" sibTransId="{F0BC5AD3-B0A5-4873-A14A-A95048C01D8D}"/>
    <dgm:cxn modelId="{8A66F3C2-5F44-4AF5-808E-615D27B5BCC1}" type="presOf" srcId="{7EDD53B8-AB8E-4A72-A81F-7373B46C8954}" destId="{C7310AF1-41E4-499B-822A-8CC2E69EE1B0}" srcOrd="0" destOrd="0" presId="urn:microsoft.com/office/officeart/2005/8/layout/vList3#6"/>
    <dgm:cxn modelId="{14A96BF1-EB55-49FD-A970-39B7DE2AA2CD}" type="presOf" srcId="{A5DE1923-7076-43C1-A7FA-4A8D8D94565F}" destId="{72EF15A3-4640-4009-9E0A-031BEE9E81B8}" srcOrd="0" destOrd="0" presId="urn:microsoft.com/office/officeart/2005/8/layout/vList3#6"/>
    <dgm:cxn modelId="{D410B4BE-E462-492B-B818-AA505DA87A90}" type="presParOf" srcId="{C7310AF1-41E4-499B-822A-8CC2E69EE1B0}" destId="{7FF4CE02-7DB7-4E4B-8EE3-85CFCB37A52D}" srcOrd="0" destOrd="0" presId="urn:microsoft.com/office/officeart/2005/8/layout/vList3#6"/>
    <dgm:cxn modelId="{45EEECF4-53C4-43CE-9DDD-B2BBA9B22621}" type="presParOf" srcId="{7FF4CE02-7DB7-4E4B-8EE3-85CFCB37A52D}" destId="{9C6AE88F-8E93-44E4-8ABA-EE59FC8016E5}" srcOrd="0" destOrd="0" presId="urn:microsoft.com/office/officeart/2005/8/layout/vList3#6"/>
    <dgm:cxn modelId="{B87E69E2-3CAE-44CB-A920-1BA45609FA1E}" type="presParOf" srcId="{7FF4CE02-7DB7-4E4B-8EE3-85CFCB37A52D}" destId="{72EF15A3-4640-4009-9E0A-031BEE9E81B8}"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нормальная управленческая деятельность коммерческой или иной организации, не являющейся государственным или муниципальным органом или учреждением.</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Субъект преступления – </a:t>
          </a:r>
          <a:r>
            <a:rPr lang="ru-RU" b="0" dirty="0">
              <a:latin typeface="Times New Roman" pitchFamily="18" charset="0"/>
              <a:cs typeface="Times New Roman" pitchFamily="18" charset="0"/>
            </a:rPr>
            <a:t>лицо, достигшее 16 лет на момент совершения преступления.</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a:latin typeface="Times New Roman" pitchFamily="18" charset="0"/>
              <a:cs typeface="Times New Roman" pitchFamily="18" charset="0"/>
            </a:rPr>
            <a:t>Предмет преступления </a:t>
          </a:r>
          <a:r>
            <a:rPr lang="ru-RU" dirty="0">
              <a:latin typeface="Times New Roman" pitchFamily="18" charset="0"/>
              <a:cs typeface="Times New Roman" pitchFamily="18" charset="0"/>
            </a:rPr>
            <a:t>- деньги, ценные бумаги, иное имущество и/или выгоды имущественного характера.</a:t>
          </a: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3">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pt>
  </dgm:ptLst>
  <dgm:cxnLst>
    <dgm:cxn modelId="{F1D5D22D-4767-4E25-9C1F-81D1163DE9D5}" srcId="{B5F3E5D7-4169-4F89-A0EC-1C92065EF0F9}" destId="{60964601-FB33-4F23-857D-0D8B1EDD985F}" srcOrd="1" destOrd="0" parTransId="{DC71F91D-D3D3-4C68-B8CA-66F5E3E9875B}" sibTransId="{6469132E-511B-439E-9935-2B0B281A985F}"/>
    <dgm:cxn modelId="{6A982B51-E6EB-43E6-A641-15B16CB621D0}" type="presOf" srcId="{7F2E623D-42E1-4F9C-ADA6-60C341C279B9}" destId="{A662D096-5B8B-4E85-9BB1-C8859BC1A701}" srcOrd="0" destOrd="0" presId="urn:microsoft.com/office/officeart/2005/8/layout/vList2"/>
    <dgm:cxn modelId="{F214B47D-995C-493C-B6F0-6E7D1FD00D53}" type="presOf" srcId="{9A882461-CA98-4D55-86C9-FE374CB9B15E}" destId="{ED76908E-0476-48A9-9060-7F6E9373E2E2}" srcOrd="0" destOrd="0" presId="urn:microsoft.com/office/officeart/2005/8/layout/vList2"/>
    <dgm:cxn modelId="{F1E5A8AF-D072-477D-826C-7765E323750B}" type="presOf" srcId="{60964601-FB33-4F23-857D-0D8B1EDD985F}" destId="{573E7F34-C9D5-4B53-A34D-A0807B2578E0}"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D8A019DE-7A27-4221-BE4D-61FBA6059624}" srcId="{B5F3E5D7-4169-4F89-A0EC-1C92065EF0F9}" destId="{9A882461-CA98-4D55-86C9-FE374CB9B15E}" srcOrd="2" destOrd="0" parTransId="{51C46FD6-A184-4769-AB05-E6C1C6BC91AA}" sibTransId="{BB05E36B-DEC9-4DBF-B061-A942069B4CFB}"/>
    <dgm:cxn modelId="{C3CC5EE4-171D-4270-8552-FF7CE012DC32}" type="presOf" srcId="{B5F3E5D7-4169-4F89-A0EC-1C92065EF0F9}" destId="{E137D27B-A636-4DEC-AE33-F3A4FB66DCAE}" srcOrd="0" destOrd="0" presId="urn:microsoft.com/office/officeart/2005/8/layout/vList2"/>
    <dgm:cxn modelId="{DECD19CA-9A14-4E4E-A15C-86426758CDBB}" type="presParOf" srcId="{E137D27B-A636-4DEC-AE33-F3A4FB66DCAE}" destId="{A662D096-5B8B-4E85-9BB1-C8859BC1A701}" srcOrd="0" destOrd="0" presId="urn:microsoft.com/office/officeart/2005/8/layout/vList2"/>
    <dgm:cxn modelId="{E397DD27-FECE-4ECB-9A33-8EE2D419777A}" type="presParOf" srcId="{E137D27B-A636-4DEC-AE33-F3A4FB66DCAE}" destId="{B7F892B7-7E1A-4B4A-A823-1904C4C857EE}" srcOrd="1" destOrd="0" presId="urn:microsoft.com/office/officeart/2005/8/layout/vList2"/>
    <dgm:cxn modelId="{4775533D-0CF7-42E3-9CF9-BC812D9CBFDA}" type="presParOf" srcId="{E137D27B-A636-4DEC-AE33-F3A4FB66DCAE}" destId="{573E7F34-C9D5-4B53-A34D-A0807B2578E0}" srcOrd="2" destOrd="0" presId="urn:microsoft.com/office/officeart/2005/8/layout/vList2"/>
    <dgm:cxn modelId="{8E8980FD-B411-4354-A87E-9DDA77AECCED}" type="presParOf" srcId="{E137D27B-A636-4DEC-AE33-F3A4FB66DCAE}" destId="{73806220-BFB9-4793-8B89-0D877FD76FBE}" srcOrd="3" destOrd="0" presId="urn:microsoft.com/office/officeart/2005/8/layout/vList2"/>
    <dgm:cxn modelId="{F3818767-81DA-49BF-A1F2-4DBE1E3FAB40}"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незаконная передачу лицу, выполняющему управленческие функции в коммерческой или иной организации , денег, ценных бумаг, иного имущества, незаконное оказание ему услуг имущественного характера за совершение действия (бездействие) в интересах дающего, в связи с занимаемым этим лицом служебным положением.</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a:latin typeface="Times New Roman" pitchFamily="18" charset="0"/>
              <a:cs typeface="Times New Roman" pitchFamily="18" charset="0"/>
            </a:rPr>
            <a:t>Особенности</a:t>
          </a:r>
          <a:r>
            <a:rPr lang="ru-RU" sz="1800" dirty="0">
              <a:latin typeface="Times New Roman" pitchFamily="18" charset="0"/>
              <a:cs typeface="Times New Roman" pitchFamily="18" charset="0"/>
            </a:rPr>
            <a:t>: лицо, совершившее коммерческий подкуп, освобождается от уголовной ответственности, если оно активно способствовало раскрытию и (или) расследованию преступления либо в отношении его имело место вымогательство, либо это лицо добровольно сообщило о подкупе органу, имеющему право возбудить уголовное дело.</a:t>
          </a: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pt>
  </dgm:ptLst>
  <dgm:cxnLst>
    <dgm:cxn modelId="{E0FECA07-4BF2-4D3A-ADCA-5249B312C1C8}" type="presOf" srcId="{753334BF-DB90-406F-968E-D505BFCEBBA7}" destId="{51D63AC6-5F5A-4644-ACD9-E490C101F45C}" srcOrd="0" destOrd="0" presId="urn:microsoft.com/office/officeart/2005/8/layout/vList2"/>
    <dgm:cxn modelId="{EB68FE1D-2158-405B-B893-AFFCEB348981}" type="presOf" srcId="{BC5F1168-8AEC-4074-B2C0-737D5AC5187B}" destId="{7D2EA68B-F5D1-4676-9D76-80EA2E731C97}" srcOrd="0" destOrd="0" presId="urn:microsoft.com/office/officeart/2005/8/layout/vList2"/>
    <dgm:cxn modelId="{95B3AF2A-D2AC-42FD-BB1A-73391FF11CF2}" type="presOf" srcId="{8ADD9A7A-7172-4CEF-A9C3-A5E55559735A}" destId="{579F2C82-F2E8-43D8-8666-784979EFB429}" srcOrd="0" destOrd="0" presId="urn:microsoft.com/office/officeart/2005/8/layout/vList2"/>
    <dgm:cxn modelId="{8278D336-826C-4214-B7FA-CE8FC1E784AF}" type="presOf" srcId="{AE04DB8B-C57C-44BC-A4D4-C5C38F4E7F97}" destId="{E3C83FE2-B61B-448A-908E-B6DEDECAB516}" srcOrd="0" destOrd="0" presId="urn:microsoft.com/office/officeart/2005/8/layout/vList2"/>
    <dgm:cxn modelId="{441AC27D-1990-46B6-BD35-37247F7B5C06}" srcId="{753334BF-DB90-406F-968E-D505BFCEBBA7}" destId="{BC5F1168-8AEC-4074-B2C0-737D5AC5187B}" srcOrd="4" destOrd="0" parTransId="{E34D4C85-00DC-498D-BD03-B45E83F550FA}" sibTransId="{1AFF442F-150F-40B9-A9C5-3A04C4AC0833}"/>
    <dgm:cxn modelId="{6D20949B-666C-4EB1-9D20-2B56150E8208}" srcId="{753334BF-DB90-406F-968E-D505BFCEBBA7}" destId="{8ADD9A7A-7172-4CEF-A9C3-A5E55559735A}" srcOrd="1" destOrd="0" parTransId="{8458940C-EAB4-4422-BC3E-1F611BCFF564}" sibTransId="{535B421E-114B-41AD-828E-ED6FDBAEE62A}"/>
    <dgm:cxn modelId="{FB38999F-BF39-4336-BB0F-CA46C435E75D}" type="presOf" srcId="{91876935-E55F-4ED7-B446-C276DA2738D8}" destId="{A5E9E0ED-BB77-4505-8477-DBF58C909EA2}"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5FF51CE0-1AC6-40EB-AEC2-479259A51AE6}" srcId="{753334BF-DB90-406F-968E-D505BFCEBBA7}" destId="{AE04DB8B-C57C-44BC-A4D4-C5C38F4E7F97}" srcOrd="2" destOrd="0" parTransId="{C01A4F0F-0C4D-4F2C-884B-93D076B7360D}" sibTransId="{7DD6379C-AA72-4E7E-9720-7E486024AFB0}"/>
    <dgm:cxn modelId="{72DB39EA-8B6D-445D-93C0-F632B0524D4D}" type="presOf" srcId="{139007E1-73E9-455F-9E2C-81E668FA7E2D}" destId="{95D0E96B-F873-4C31-A944-C80A51A4D2C4}"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88048776-4D65-4EED-95B8-E87378DB1EF6}" type="presParOf" srcId="{51D63AC6-5F5A-4644-ACD9-E490C101F45C}" destId="{A5E9E0ED-BB77-4505-8477-DBF58C909EA2}" srcOrd="0" destOrd="0" presId="urn:microsoft.com/office/officeart/2005/8/layout/vList2"/>
    <dgm:cxn modelId="{75227BB6-86B2-44BF-BD77-26AB4E127D3D}" type="presParOf" srcId="{51D63AC6-5F5A-4644-ACD9-E490C101F45C}" destId="{D4F9A54D-E1B4-4360-8891-0752523AF209}" srcOrd="1" destOrd="0" presId="urn:microsoft.com/office/officeart/2005/8/layout/vList2"/>
    <dgm:cxn modelId="{5631A1E0-2535-4EFB-A988-44AB29A20A4C}" type="presParOf" srcId="{51D63AC6-5F5A-4644-ACD9-E490C101F45C}" destId="{579F2C82-F2E8-43D8-8666-784979EFB429}" srcOrd="2" destOrd="0" presId="urn:microsoft.com/office/officeart/2005/8/layout/vList2"/>
    <dgm:cxn modelId="{704A9F73-DF69-410B-B8B8-D60780F952F4}" type="presParOf" srcId="{51D63AC6-5F5A-4644-ACD9-E490C101F45C}" destId="{C0D50220-B4AB-4A2D-BFAC-2C71D72E6B83}" srcOrd="3" destOrd="0" presId="urn:microsoft.com/office/officeart/2005/8/layout/vList2"/>
    <dgm:cxn modelId="{115AEFDF-075F-4C59-BA8D-9F0C995BD45A}" type="presParOf" srcId="{51D63AC6-5F5A-4644-ACD9-E490C101F45C}" destId="{E3C83FE2-B61B-448A-908E-B6DEDECAB516}" srcOrd="4" destOrd="0" presId="urn:microsoft.com/office/officeart/2005/8/layout/vList2"/>
    <dgm:cxn modelId="{E7F6B34F-85D4-4FA6-8746-43DF300A0C43}" type="presParOf" srcId="{51D63AC6-5F5A-4644-ACD9-E490C101F45C}" destId="{E06BE209-F9B6-465C-9F2D-D2351F343BA3}" srcOrd="5" destOrd="0" presId="urn:microsoft.com/office/officeart/2005/8/layout/vList2"/>
    <dgm:cxn modelId="{78ECC860-2E17-4524-8428-663413AAADD6}" type="presParOf" srcId="{51D63AC6-5F5A-4644-ACD9-E490C101F45C}" destId="{95D0E96B-F873-4C31-A944-C80A51A4D2C4}" srcOrd="6" destOrd="0" presId="urn:microsoft.com/office/officeart/2005/8/layout/vList2"/>
    <dgm:cxn modelId="{DA6EBFC1-3A6D-4FAB-BED1-207B48D52E38}" type="presParOf" srcId="{51D63AC6-5F5A-4644-ACD9-E490C101F45C}" destId="{00205BD9-EAF2-4AB6-9030-EA4FD4668280}" srcOrd="7" destOrd="0" presId="urn:microsoft.com/office/officeart/2005/8/layout/vList2"/>
    <dgm:cxn modelId="{EEA68A19-D7D7-41DC-9907-BD9A6EC9AA7E}"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7748C2A-8C4C-48A1-AD56-C7C619B83590}" type="doc">
      <dgm:prSet loTypeId="urn:microsoft.com/office/officeart/2005/8/layout/vList3#7" loCatId="list" qsTypeId="urn:microsoft.com/office/officeart/2005/8/quickstyle/simple1" qsCatId="simple" csTypeId="urn:microsoft.com/office/officeart/2005/8/colors/colorful5" csCatId="colorful" phldr="1"/>
      <dgm:spPr/>
      <dgm:t>
        <a:bodyPr/>
        <a:lstStyle/>
        <a:p>
          <a:endParaRPr lang="ru-RU"/>
        </a:p>
      </dgm:t>
    </dgm:pt>
    <dgm:pt modelId="{43F9E2FD-A5F2-4A52-AA10-F0D1A0C67A65}">
      <dgm:prSet/>
      <dgm:spPr/>
      <dgm:t>
        <a:bodyPr/>
        <a:lstStyle/>
        <a:p>
          <a:pPr rtl="0"/>
          <a:r>
            <a:rPr lang="ru-RU" b="1" dirty="0">
              <a:latin typeface="Times New Roman" pitchFamily="18" charset="0"/>
              <a:cs typeface="Times New Roman" pitchFamily="18" charset="0"/>
            </a:rPr>
            <a:t>Провокация взятки либо коммерческого подкупа</a:t>
          </a:r>
          <a:r>
            <a:rPr lang="ru-RU" dirty="0">
              <a:latin typeface="Times New Roman" pitchFamily="18" charset="0"/>
              <a:cs typeface="Times New Roman" pitchFamily="18" charset="0"/>
            </a:rPr>
            <a:t>, то есть попытка передачи должностному лицу либо лицу, выполняющему управленческие функции в коммерческих или иных организациях, без его согласия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p>
      </dgm:t>
    </dgm:pt>
    <dgm:pt modelId="{0A529AD3-568C-4A41-92B9-A4FE0887928E}" type="parTrans" cxnId="{CEB06C60-4965-4EA9-9438-2699CAEB3D23}">
      <dgm:prSet/>
      <dgm:spPr/>
      <dgm:t>
        <a:bodyPr/>
        <a:lstStyle/>
        <a:p>
          <a:endParaRPr lang="ru-RU"/>
        </a:p>
      </dgm:t>
    </dgm:pt>
    <dgm:pt modelId="{05F6CE73-2ECA-41C2-8A46-7BA7EF99F93D}" type="sibTrans" cxnId="{CEB06C60-4965-4EA9-9438-2699CAEB3D23}">
      <dgm:prSet/>
      <dgm:spPr/>
      <dgm:t>
        <a:bodyPr/>
        <a:lstStyle/>
        <a:p>
          <a:endParaRPr lang="ru-RU"/>
        </a:p>
      </dgm:t>
    </dgm:pt>
    <dgm:pt modelId="{753F152F-8DC0-40BA-AF07-A90416F9559C}" type="pres">
      <dgm:prSet presAssocID="{B7748C2A-8C4C-48A1-AD56-C7C619B83590}" presName="linearFlow" presStyleCnt="0">
        <dgm:presLayoutVars>
          <dgm:dir/>
          <dgm:resizeHandles val="exact"/>
        </dgm:presLayoutVars>
      </dgm:prSet>
      <dgm:spPr/>
    </dgm:pt>
    <dgm:pt modelId="{EAB6A2E2-AFC4-4D7D-A3A6-A0B20DBC6B55}" type="pres">
      <dgm:prSet presAssocID="{43F9E2FD-A5F2-4A52-AA10-F0D1A0C67A65}" presName="composite" presStyleCnt="0"/>
      <dgm:spPr/>
    </dgm:pt>
    <dgm:pt modelId="{0D4CFAA6-97F5-4C25-867E-A9F6FB981210}" type="pres">
      <dgm:prSet presAssocID="{43F9E2FD-A5F2-4A52-AA10-F0D1A0C67A65}" presName="imgShp" presStyleLbl="fgImgPlace1" presStyleIdx="0" presStyleCnt="1" custScaleY="92305"/>
      <dgm:spPr>
        <a:blipFill rotWithShape="0">
          <a:blip xmlns:r="http://schemas.openxmlformats.org/officeDocument/2006/relationships" r:embed="rId1"/>
          <a:stretch>
            <a:fillRect/>
          </a:stretch>
        </a:blipFill>
      </dgm:spPr>
    </dgm:pt>
    <dgm:pt modelId="{78757317-2AA8-4C0D-8AC7-946FA66CA3FE}" type="pres">
      <dgm:prSet presAssocID="{43F9E2FD-A5F2-4A52-AA10-F0D1A0C67A65}" presName="txShp" presStyleLbl="node1" presStyleIdx="0" presStyleCnt="1" custScaleX="128415" custScaleY="173477">
        <dgm:presLayoutVars>
          <dgm:bulletEnabled val="1"/>
        </dgm:presLayoutVars>
      </dgm:prSet>
      <dgm:spPr/>
    </dgm:pt>
  </dgm:ptLst>
  <dgm:cxnLst>
    <dgm:cxn modelId="{CEB06C60-4965-4EA9-9438-2699CAEB3D23}" srcId="{B7748C2A-8C4C-48A1-AD56-C7C619B83590}" destId="{43F9E2FD-A5F2-4A52-AA10-F0D1A0C67A65}" srcOrd="0" destOrd="0" parTransId="{0A529AD3-568C-4A41-92B9-A4FE0887928E}" sibTransId="{05F6CE73-2ECA-41C2-8A46-7BA7EF99F93D}"/>
    <dgm:cxn modelId="{C5872856-0B01-4A01-A72A-7B9442A66CCC}" type="presOf" srcId="{43F9E2FD-A5F2-4A52-AA10-F0D1A0C67A65}" destId="{78757317-2AA8-4C0D-8AC7-946FA66CA3FE}" srcOrd="0" destOrd="0" presId="urn:microsoft.com/office/officeart/2005/8/layout/vList3#7"/>
    <dgm:cxn modelId="{100321A9-7782-40B3-8576-6BFD63C09485}" type="presOf" srcId="{B7748C2A-8C4C-48A1-AD56-C7C619B83590}" destId="{753F152F-8DC0-40BA-AF07-A90416F9559C}" srcOrd="0" destOrd="0" presId="urn:microsoft.com/office/officeart/2005/8/layout/vList3#7"/>
    <dgm:cxn modelId="{AC58F54A-19D9-4606-8E97-44EA7CEE50DA}" type="presParOf" srcId="{753F152F-8DC0-40BA-AF07-A90416F9559C}" destId="{EAB6A2E2-AFC4-4D7D-A3A6-A0B20DBC6B55}" srcOrd="0" destOrd="0" presId="urn:microsoft.com/office/officeart/2005/8/layout/vList3#7"/>
    <dgm:cxn modelId="{E45268DE-A67F-4B87-94BE-8AB9257FCC7E}" type="presParOf" srcId="{EAB6A2E2-AFC4-4D7D-A3A6-A0B20DBC6B55}" destId="{0D4CFAA6-97F5-4C25-867E-A9F6FB981210}" srcOrd="0" destOrd="0" presId="urn:microsoft.com/office/officeart/2005/8/layout/vList3#7"/>
    <dgm:cxn modelId="{C16BDF6A-4C9A-4E8C-BB0F-828AB87A1B34}" type="presParOf" srcId="{EAB6A2E2-AFC4-4D7D-A3A6-A0B20DBC6B55}" destId="{78757317-2AA8-4C0D-8AC7-946FA66CA3FE}"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установленный нормативными актами порядок получения органами прокуратуры, предварительного следствия и дознания доказательств по делу, свобода, честь и достоинство должностных лиц или лиц, выполняющих управленческие функции в коммерческих и организациях.</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Субъект преступления – </a:t>
          </a:r>
          <a:r>
            <a:rPr lang="ru-RU" b="0" dirty="0">
              <a:latin typeface="Times New Roman" pitchFamily="18" charset="0"/>
              <a:cs typeface="Times New Roman" pitchFamily="18" charset="0"/>
            </a:rPr>
            <a:t>лицо, достигшее 16 лет на момент совершения преступления. Субъектами данного преступления могут являться как частные, так и должностные лица.</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a:latin typeface="Times New Roman" pitchFamily="18" charset="0"/>
              <a:cs typeface="Times New Roman" pitchFamily="18" charset="0"/>
            </a:rPr>
            <a:t>Предмет преступления </a:t>
          </a:r>
          <a:r>
            <a:rPr lang="ru-RU" dirty="0">
              <a:latin typeface="Times New Roman" pitchFamily="18" charset="0"/>
              <a:cs typeface="Times New Roman" pitchFamily="18" charset="0"/>
            </a:rPr>
            <a:t>- деньги, ценные бумаги, иное имущество и/или выгоды имущественного характера.</a:t>
          </a: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3">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pt>
  </dgm:ptLst>
  <dgm:cxnLst>
    <dgm:cxn modelId="{D1B1F719-8C5E-4B16-9CAD-9DC591576AC3}" type="presOf" srcId="{60964601-FB33-4F23-857D-0D8B1EDD985F}" destId="{573E7F34-C9D5-4B53-A34D-A0807B2578E0}"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43E2A19A-B5A3-4873-A4B0-C4A1C8523D84}" type="presOf" srcId="{7F2E623D-42E1-4F9C-ADA6-60C341C279B9}" destId="{A662D096-5B8B-4E85-9BB1-C8859BC1A701}" srcOrd="0" destOrd="0" presId="urn:microsoft.com/office/officeart/2005/8/layout/vList2"/>
    <dgm:cxn modelId="{198CEFA7-D8CA-46EE-B33F-99523AA190B9}" type="presOf" srcId="{9A882461-CA98-4D55-86C9-FE374CB9B15E}" destId="{ED76908E-0476-48A9-9060-7F6E9373E2E2}"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D8A019DE-7A27-4221-BE4D-61FBA6059624}" srcId="{B5F3E5D7-4169-4F89-A0EC-1C92065EF0F9}" destId="{9A882461-CA98-4D55-86C9-FE374CB9B15E}" srcOrd="2" destOrd="0" parTransId="{51C46FD6-A184-4769-AB05-E6C1C6BC91AA}" sibTransId="{BB05E36B-DEC9-4DBF-B061-A942069B4CFB}"/>
    <dgm:cxn modelId="{515486FF-60F7-453C-9838-E4DD5003C989}" type="presOf" srcId="{B5F3E5D7-4169-4F89-A0EC-1C92065EF0F9}" destId="{E137D27B-A636-4DEC-AE33-F3A4FB66DCAE}" srcOrd="0" destOrd="0" presId="urn:microsoft.com/office/officeart/2005/8/layout/vList2"/>
    <dgm:cxn modelId="{EDDB86B5-6A24-4285-AA79-77B9AE13959B}" type="presParOf" srcId="{E137D27B-A636-4DEC-AE33-F3A4FB66DCAE}" destId="{A662D096-5B8B-4E85-9BB1-C8859BC1A701}" srcOrd="0" destOrd="0" presId="urn:microsoft.com/office/officeart/2005/8/layout/vList2"/>
    <dgm:cxn modelId="{CC1B6B33-8EAC-48A2-AAE3-C3D49CB07BDA}" type="presParOf" srcId="{E137D27B-A636-4DEC-AE33-F3A4FB66DCAE}" destId="{B7F892B7-7E1A-4B4A-A823-1904C4C857EE}" srcOrd="1" destOrd="0" presId="urn:microsoft.com/office/officeart/2005/8/layout/vList2"/>
    <dgm:cxn modelId="{E7569FE8-01F0-4E34-B9D4-555E27430275}" type="presParOf" srcId="{E137D27B-A636-4DEC-AE33-F3A4FB66DCAE}" destId="{573E7F34-C9D5-4B53-A34D-A0807B2578E0}" srcOrd="2" destOrd="0" presId="urn:microsoft.com/office/officeart/2005/8/layout/vList2"/>
    <dgm:cxn modelId="{644FEF46-AC17-4682-BFC9-1C8EE0CD7BC1}" type="presParOf" srcId="{E137D27B-A636-4DEC-AE33-F3A4FB66DCAE}" destId="{73806220-BFB9-4793-8B89-0D877FD76FBE}" srcOrd="3" destOrd="0" presId="urn:microsoft.com/office/officeart/2005/8/layout/vList2"/>
    <dgm:cxn modelId="{4F8A3AB9-327C-44B9-A72C-A0E971157CD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EE950-5A1B-4C55-9F84-631E1F04E587}"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ru-RU"/>
        </a:p>
      </dgm:t>
    </dgm:pt>
    <dgm:pt modelId="{73043FB0-80B7-42D9-B3E2-DB1D276FADC7}">
      <dgm:prSet/>
      <dgm:spPr/>
      <dgm:t>
        <a:bodyPr/>
        <a:lstStyle/>
        <a:p>
          <a:pPr algn="just" rtl="0"/>
          <a:r>
            <a:rPr lang="ru-RU" dirty="0">
              <a:solidFill>
                <a:schemeClr val="bg1"/>
              </a:solidFill>
              <a:latin typeface="Times New Roman" pitchFamily="18" charset="0"/>
              <a:cs typeface="Times New Roman" pitchFamily="18" charset="0"/>
            </a:rPr>
            <a:t>До 18 века чиновники на Руси жили благодаря так называемым «кормлениям», то есть оклада как такового у них не было, зато они получали подношения от заинтересованных в их деятельности лиц. Одаривали их не только деньгами, но и «натурой»: мясом, рыбой,  пирогами и пр. Зарплата была в то время только у московских чиновников, но и им «кормление от дел» не воспрещалось.</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FF1FB6D-BBD0-4385-80C4-D0C3C6181D73}" type="parTrans" cxnId="{EF37639E-276B-4E3E-AE13-B8C60CD6F68B}">
      <dgm:prSet/>
      <dgm:spPr/>
      <dgm:t>
        <a:bodyPr/>
        <a:lstStyle/>
        <a:p>
          <a:endParaRPr lang="ru-RU"/>
        </a:p>
      </dgm:t>
    </dgm:pt>
    <dgm:pt modelId="{9E2A23D0-0C8F-4DE2-AAAD-14B80B1F9C66}" type="sibTrans" cxnId="{EF37639E-276B-4E3E-AE13-B8C60CD6F68B}">
      <dgm:prSet/>
      <dgm:spPr/>
      <dgm:t>
        <a:bodyPr/>
        <a:lstStyle/>
        <a:p>
          <a:endParaRPr lang="ru-RU"/>
        </a:p>
      </dgm:t>
    </dgm:pt>
    <dgm:pt modelId="{80724ABA-BD36-44E6-9ED3-3BB51091A693}" type="pres">
      <dgm:prSet presAssocID="{C10EE950-5A1B-4C55-9F84-631E1F04E587}" presName="linear" presStyleCnt="0">
        <dgm:presLayoutVars>
          <dgm:animLvl val="lvl"/>
          <dgm:resizeHandles val="exact"/>
        </dgm:presLayoutVars>
      </dgm:prSet>
      <dgm:spPr/>
    </dgm:pt>
    <dgm:pt modelId="{E2E4088D-532E-40FB-AA19-A92DE9FDCF28}" type="pres">
      <dgm:prSet presAssocID="{73043FB0-80B7-42D9-B3E2-DB1D276FADC7}" presName="parentText" presStyleLbl="node1" presStyleIdx="0" presStyleCnt="1">
        <dgm:presLayoutVars>
          <dgm:chMax val="0"/>
          <dgm:bulletEnabled val="1"/>
        </dgm:presLayoutVars>
      </dgm:prSet>
      <dgm:spPr/>
    </dgm:pt>
  </dgm:ptLst>
  <dgm:cxnLst>
    <dgm:cxn modelId="{B7A5614B-C9EB-4C0A-9687-EDCDF6B4AEBB}" type="presOf" srcId="{73043FB0-80B7-42D9-B3E2-DB1D276FADC7}" destId="{E2E4088D-532E-40FB-AA19-A92DE9FDCF28}" srcOrd="0" destOrd="0" presId="urn:microsoft.com/office/officeart/2005/8/layout/vList2"/>
    <dgm:cxn modelId="{64B66F79-99BC-45D7-9E6A-5C070D633154}" type="presOf" srcId="{C10EE950-5A1B-4C55-9F84-631E1F04E587}" destId="{80724ABA-BD36-44E6-9ED3-3BB51091A693}" srcOrd="0" destOrd="0" presId="urn:microsoft.com/office/officeart/2005/8/layout/vList2"/>
    <dgm:cxn modelId="{EF37639E-276B-4E3E-AE13-B8C60CD6F68B}" srcId="{C10EE950-5A1B-4C55-9F84-631E1F04E587}" destId="{73043FB0-80B7-42D9-B3E2-DB1D276FADC7}" srcOrd="0" destOrd="0" parTransId="{8FF1FB6D-BBD0-4385-80C4-D0C3C6181D73}" sibTransId="{9E2A23D0-0C8F-4DE2-AAAD-14B80B1F9C66}"/>
    <dgm:cxn modelId="{200F1870-4460-4DB2-9DE2-49EEF5A45591}" type="presParOf" srcId="{80724ABA-BD36-44E6-9ED3-3BB51091A693}" destId="{E2E4088D-532E-40FB-AA19-A92DE9FDC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12DC57-F346-4979-9D68-551FD3E5183D}" type="doc">
      <dgm:prSet loTypeId="urn:microsoft.com/office/officeart/2005/8/layout/vList2" loCatId="list" qsTypeId="urn:microsoft.com/office/officeart/2005/8/quickstyle/simple1" qsCatId="simple" csTypeId="urn:microsoft.com/office/officeart/2005/8/colors/colorful1#9" csCatId="colorful"/>
      <dgm:spPr/>
      <dgm:t>
        <a:bodyPr/>
        <a:lstStyle/>
        <a:p>
          <a:endParaRPr lang="ru-RU"/>
        </a:p>
      </dgm:t>
    </dgm:pt>
    <dgm:pt modelId="{FD68ACD2-66D1-4591-9A0D-F600E33584F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выражается в совершении действий в виде попытки передачи денег или иных материальных ценностей либо попытки оказания услуг имущественного характера должностному лицу или лицу, выполняющему управленческие функции в коммерческой или иной организации, без их согласия.</a:t>
          </a:r>
        </a:p>
      </dgm:t>
    </dgm:pt>
    <dgm:pt modelId="{20B72F92-AC42-4A5D-85B5-2BBA45E7CEA1}" type="parTrans" cxnId="{4534247E-8B7D-4EF7-AB59-4E3154DCCF73}">
      <dgm:prSet/>
      <dgm:spPr/>
      <dgm:t>
        <a:bodyPr/>
        <a:lstStyle/>
        <a:p>
          <a:endParaRPr lang="ru-RU" sz="1800"/>
        </a:p>
      </dgm:t>
    </dgm:pt>
    <dgm:pt modelId="{6C07096E-30AF-413D-A519-DD5FF9E85AEF}" type="sibTrans" cxnId="{4534247E-8B7D-4EF7-AB59-4E3154DCCF73}">
      <dgm:prSet/>
      <dgm:spPr/>
      <dgm:t>
        <a:bodyPr/>
        <a:lstStyle/>
        <a:p>
          <a:endParaRPr lang="ru-RU" sz="1800"/>
        </a:p>
      </dgm:t>
    </dgm:pt>
    <dgm:pt modelId="{06A8FC01-18EC-4BD4-B186-D6B5B7F75D22}">
      <dgm:prSet custT="1"/>
      <dgm:spPr/>
      <dgm:t>
        <a:bodyPr/>
        <a:lstStyle/>
        <a:p>
          <a:pPr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Обязательным признаком является цель искусственного создания доказательств совершения преступления или шантажа.</a:t>
          </a:r>
        </a:p>
      </dgm:t>
    </dgm:pt>
    <dgm:pt modelId="{BDBE2360-48DB-4F31-B2B6-9C57D2E561C3}" type="parTrans" cxnId="{445AD8A7-13E3-493D-A764-70D7EAFF3E9D}">
      <dgm:prSet/>
      <dgm:spPr/>
      <dgm:t>
        <a:bodyPr/>
        <a:lstStyle/>
        <a:p>
          <a:endParaRPr lang="ru-RU" sz="1800"/>
        </a:p>
      </dgm:t>
    </dgm:pt>
    <dgm:pt modelId="{CAD037FA-8459-4F72-AB80-A1DA2F86DABD}" type="sibTrans" cxnId="{445AD8A7-13E3-493D-A764-70D7EAFF3E9D}">
      <dgm:prSet/>
      <dgm:spPr/>
      <dgm:t>
        <a:bodyPr/>
        <a:lstStyle/>
        <a:p>
          <a:endParaRPr lang="ru-RU" sz="1800"/>
        </a:p>
      </dgm:t>
    </dgm:pt>
    <dgm:pt modelId="{362F5FBF-7109-4CFA-9611-89B9423F633B}">
      <dgm:prSet custT="1"/>
      <dgm:spPr/>
      <dgm:t>
        <a:bodyPr/>
        <a:lstStyle/>
        <a:p>
          <a:pPr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B970597-3F96-4B83-B0AE-7D73062F750A}" type="parTrans" cxnId="{23CB5445-829D-4E6A-9998-0BD7CC2463DD}">
      <dgm:prSet/>
      <dgm:spPr/>
      <dgm:t>
        <a:bodyPr/>
        <a:lstStyle/>
        <a:p>
          <a:endParaRPr lang="ru-RU" sz="1800"/>
        </a:p>
      </dgm:t>
    </dgm:pt>
    <dgm:pt modelId="{36BBE56A-CDD6-4C63-BD5B-E70C490B5EA9}" type="sibTrans" cxnId="{23CB5445-829D-4E6A-9998-0BD7CC2463DD}">
      <dgm:prSet/>
      <dgm:spPr/>
      <dgm:t>
        <a:bodyPr/>
        <a:lstStyle/>
        <a:p>
          <a:endParaRPr lang="ru-RU" sz="1800"/>
        </a:p>
      </dgm:t>
    </dgm:pt>
    <dgm:pt modelId="{5C832A0F-C395-4DF1-AC40-4AA65C978326}">
      <dgm:prSet custT="1"/>
      <dgm:spPr/>
      <dgm:t>
        <a:bodyPr/>
        <a:lstStyle/>
        <a:p>
          <a:pPr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A4463C04-5D8D-4220-B44A-3354DE3E9671}" type="parTrans" cxnId="{C43CD9C1-CF6D-48D1-88E3-37B824C33658}">
      <dgm:prSet/>
      <dgm:spPr/>
      <dgm:t>
        <a:bodyPr/>
        <a:lstStyle/>
        <a:p>
          <a:endParaRPr lang="ru-RU" sz="1800"/>
        </a:p>
      </dgm:t>
    </dgm:pt>
    <dgm:pt modelId="{7E71880B-7913-439A-942F-B8E11CDD0085}" type="sibTrans" cxnId="{C43CD9C1-CF6D-48D1-88E3-37B824C33658}">
      <dgm:prSet/>
      <dgm:spPr/>
      <dgm:t>
        <a:bodyPr/>
        <a:lstStyle/>
        <a:p>
          <a:endParaRPr lang="ru-RU" sz="1800"/>
        </a:p>
      </dgm:t>
    </dgm:pt>
    <dgm:pt modelId="{61A3F3AE-C23E-4810-944A-895B20C36930}" type="pres">
      <dgm:prSet presAssocID="{BE12DC57-F346-4979-9D68-551FD3E5183D}" presName="linear" presStyleCnt="0">
        <dgm:presLayoutVars>
          <dgm:animLvl val="lvl"/>
          <dgm:resizeHandles val="exact"/>
        </dgm:presLayoutVars>
      </dgm:prSet>
      <dgm:spPr/>
    </dgm:pt>
    <dgm:pt modelId="{0FFCB5A0-16E5-4158-9541-5EAFA777F0A4}" type="pres">
      <dgm:prSet presAssocID="{FD68ACD2-66D1-4591-9A0D-F600E33584F8}" presName="parentText" presStyleLbl="node1" presStyleIdx="0" presStyleCnt="4">
        <dgm:presLayoutVars>
          <dgm:chMax val="0"/>
          <dgm:bulletEnabled val="1"/>
        </dgm:presLayoutVars>
      </dgm:prSet>
      <dgm:spPr/>
    </dgm:pt>
    <dgm:pt modelId="{68DB26CA-FEB8-42FB-99B5-9C37F8BC9C10}" type="pres">
      <dgm:prSet presAssocID="{6C07096E-30AF-413D-A519-DD5FF9E85AEF}" presName="spacer" presStyleCnt="0"/>
      <dgm:spPr/>
    </dgm:pt>
    <dgm:pt modelId="{9B20C0B1-AA37-4DE4-A4F2-48E05CF994D7}" type="pres">
      <dgm:prSet presAssocID="{06A8FC01-18EC-4BD4-B186-D6B5B7F75D22}" presName="parentText" presStyleLbl="node1" presStyleIdx="1" presStyleCnt="4">
        <dgm:presLayoutVars>
          <dgm:chMax val="0"/>
          <dgm:bulletEnabled val="1"/>
        </dgm:presLayoutVars>
      </dgm:prSet>
      <dgm:spPr/>
    </dgm:pt>
    <dgm:pt modelId="{6DB77BF3-D025-499A-BCC7-1EC935B6518A}" type="pres">
      <dgm:prSet presAssocID="{CAD037FA-8459-4F72-AB80-A1DA2F86DABD}" presName="spacer" presStyleCnt="0"/>
      <dgm:spPr/>
    </dgm:pt>
    <dgm:pt modelId="{2510E909-181E-4CE2-8738-47451D351B93}" type="pres">
      <dgm:prSet presAssocID="{362F5FBF-7109-4CFA-9611-89B9423F633B}" presName="parentText" presStyleLbl="node1" presStyleIdx="2" presStyleCnt="4">
        <dgm:presLayoutVars>
          <dgm:chMax val="0"/>
          <dgm:bulletEnabled val="1"/>
        </dgm:presLayoutVars>
      </dgm:prSet>
      <dgm:spPr/>
    </dgm:pt>
    <dgm:pt modelId="{4939BB05-648D-4667-A4E4-BD8EB388BBC5}" type="pres">
      <dgm:prSet presAssocID="{36BBE56A-CDD6-4C63-BD5B-E70C490B5EA9}" presName="spacer" presStyleCnt="0"/>
      <dgm:spPr/>
    </dgm:pt>
    <dgm:pt modelId="{97419484-6655-4E8A-B753-151281EE11FC}" type="pres">
      <dgm:prSet presAssocID="{5C832A0F-C395-4DF1-AC40-4AA65C978326}" presName="parentText" presStyleLbl="node1" presStyleIdx="3" presStyleCnt="4">
        <dgm:presLayoutVars>
          <dgm:chMax val="0"/>
          <dgm:bulletEnabled val="1"/>
        </dgm:presLayoutVars>
      </dgm:prSet>
      <dgm:spPr/>
    </dgm:pt>
  </dgm:ptLst>
  <dgm:cxnLst>
    <dgm:cxn modelId="{9FF34829-AD4F-4D51-9E86-8B235D01EC95}" type="presOf" srcId="{BE12DC57-F346-4979-9D68-551FD3E5183D}" destId="{61A3F3AE-C23E-4810-944A-895B20C36930}" srcOrd="0" destOrd="0" presId="urn:microsoft.com/office/officeart/2005/8/layout/vList2"/>
    <dgm:cxn modelId="{63C1F05F-7FA5-41E0-BE85-583ED8F37A1D}" type="presOf" srcId="{362F5FBF-7109-4CFA-9611-89B9423F633B}" destId="{2510E909-181E-4CE2-8738-47451D351B93}" srcOrd="0" destOrd="0" presId="urn:microsoft.com/office/officeart/2005/8/layout/vList2"/>
    <dgm:cxn modelId="{37EB4F63-E42F-4026-9900-D09E0E93727D}" type="presOf" srcId="{06A8FC01-18EC-4BD4-B186-D6B5B7F75D22}" destId="{9B20C0B1-AA37-4DE4-A4F2-48E05CF994D7}" srcOrd="0" destOrd="0" presId="urn:microsoft.com/office/officeart/2005/8/layout/vList2"/>
    <dgm:cxn modelId="{23CB5445-829D-4E6A-9998-0BD7CC2463DD}" srcId="{BE12DC57-F346-4979-9D68-551FD3E5183D}" destId="{362F5FBF-7109-4CFA-9611-89B9423F633B}" srcOrd="2" destOrd="0" parTransId="{CB970597-3F96-4B83-B0AE-7D73062F750A}" sibTransId="{36BBE56A-CDD6-4C63-BD5B-E70C490B5EA9}"/>
    <dgm:cxn modelId="{4534247E-8B7D-4EF7-AB59-4E3154DCCF73}" srcId="{BE12DC57-F346-4979-9D68-551FD3E5183D}" destId="{FD68ACD2-66D1-4591-9A0D-F600E33584F8}" srcOrd="0" destOrd="0" parTransId="{20B72F92-AC42-4A5D-85B5-2BBA45E7CEA1}" sibTransId="{6C07096E-30AF-413D-A519-DD5FF9E85AEF}"/>
    <dgm:cxn modelId="{445AD8A7-13E3-493D-A764-70D7EAFF3E9D}" srcId="{BE12DC57-F346-4979-9D68-551FD3E5183D}" destId="{06A8FC01-18EC-4BD4-B186-D6B5B7F75D22}" srcOrd="1" destOrd="0" parTransId="{BDBE2360-48DB-4F31-B2B6-9C57D2E561C3}" sibTransId="{CAD037FA-8459-4F72-AB80-A1DA2F86DABD}"/>
    <dgm:cxn modelId="{D8FF13AD-A182-452F-BF9D-15D6A6B4857C}" type="presOf" srcId="{5C832A0F-C395-4DF1-AC40-4AA65C978326}" destId="{97419484-6655-4E8A-B753-151281EE11FC}" srcOrd="0" destOrd="0" presId="urn:microsoft.com/office/officeart/2005/8/layout/vList2"/>
    <dgm:cxn modelId="{C43CD9C1-CF6D-48D1-88E3-37B824C33658}" srcId="{BE12DC57-F346-4979-9D68-551FD3E5183D}" destId="{5C832A0F-C395-4DF1-AC40-4AA65C978326}" srcOrd="3" destOrd="0" parTransId="{A4463C04-5D8D-4220-B44A-3354DE3E9671}" sibTransId="{7E71880B-7913-439A-942F-B8E11CDD0085}"/>
    <dgm:cxn modelId="{FCF61CFE-575F-4D43-86FF-35A58D1CC1BB}" type="presOf" srcId="{FD68ACD2-66D1-4591-9A0D-F600E33584F8}" destId="{0FFCB5A0-16E5-4158-9541-5EAFA777F0A4}" srcOrd="0" destOrd="0" presId="urn:microsoft.com/office/officeart/2005/8/layout/vList2"/>
    <dgm:cxn modelId="{BB0CBE7D-81C9-4D7E-A75C-08FB70465BAB}" type="presParOf" srcId="{61A3F3AE-C23E-4810-944A-895B20C36930}" destId="{0FFCB5A0-16E5-4158-9541-5EAFA777F0A4}" srcOrd="0" destOrd="0" presId="urn:microsoft.com/office/officeart/2005/8/layout/vList2"/>
    <dgm:cxn modelId="{94FA6F7D-560B-4D44-A722-2D523ABD1263}" type="presParOf" srcId="{61A3F3AE-C23E-4810-944A-895B20C36930}" destId="{68DB26CA-FEB8-42FB-99B5-9C37F8BC9C10}" srcOrd="1" destOrd="0" presId="urn:microsoft.com/office/officeart/2005/8/layout/vList2"/>
    <dgm:cxn modelId="{7C9657DA-A947-442E-A119-F1813EEFC843}" type="presParOf" srcId="{61A3F3AE-C23E-4810-944A-895B20C36930}" destId="{9B20C0B1-AA37-4DE4-A4F2-48E05CF994D7}" srcOrd="2" destOrd="0" presId="urn:microsoft.com/office/officeart/2005/8/layout/vList2"/>
    <dgm:cxn modelId="{E09C157A-0893-4457-8AB0-82351D2A8712}" type="presParOf" srcId="{61A3F3AE-C23E-4810-944A-895B20C36930}" destId="{6DB77BF3-D025-499A-BCC7-1EC935B6518A}" srcOrd="3" destOrd="0" presId="urn:microsoft.com/office/officeart/2005/8/layout/vList2"/>
    <dgm:cxn modelId="{D16AAD1F-2495-454D-8F60-F3E6842D6741}" type="presParOf" srcId="{61A3F3AE-C23E-4810-944A-895B20C36930}" destId="{2510E909-181E-4CE2-8738-47451D351B93}" srcOrd="4" destOrd="0" presId="urn:microsoft.com/office/officeart/2005/8/layout/vList2"/>
    <dgm:cxn modelId="{C0CCEB53-3246-478E-97DE-E655C014D276}" type="presParOf" srcId="{61A3F3AE-C23E-4810-944A-895B20C36930}" destId="{4939BB05-648D-4667-A4E4-BD8EB388BBC5}" srcOrd="5" destOrd="0" presId="urn:microsoft.com/office/officeart/2005/8/layout/vList2"/>
    <dgm:cxn modelId="{A6786890-87E9-45FE-A3A4-DF60FCAE1015}" type="presParOf" srcId="{61A3F3AE-C23E-4810-944A-895B20C36930}" destId="{97419484-6655-4E8A-B753-151281EE11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868D1DE-7B55-4D35-A3A9-90C0906CEEC8}" type="doc">
      <dgm:prSet loTypeId="urn:microsoft.com/office/officeart/2005/8/layout/vList3#8" loCatId="list" qsTypeId="urn:microsoft.com/office/officeart/2005/8/quickstyle/simple1" qsCatId="simple" csTypeId="urn:microsoft.com/office/officeart/2005/8/colors/colorful1#10" csCatId="colorful" phldr="1"/>
      <dgm:spPr/>
      <dgm:t>
        <a:bodyPr/>
        <a:lstStyle/>
        <a:p>
          <a:endParaRPr lang="ru-RU"/>
        </a:p>
      </dgm:t>
    </dgm:pt>
    <dgm:pt modelId="{1AB9C166-3FCB-4A69-950E-1FF8B4F631B4}">
      <dgm:prSet/>
      <dgm:spPr/>
      <dgm:t>
        <a:bodyPr/>
        <a:lstStyle/>
        <a:p>
          <a:pPr rtl="0"/>
          <a:r>
            <a:rPr lang="ru-RU" dirty="0">
              <a:latin typeface="Times New Roman" pitchFamily="18" charset="0"/>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p>
      </dgm:t>
    </dgm:pt>
    <dgm:pt modelId="{8105B7D8-8946-417C-8C93-0EA5C5C8513D}" type="parTrans" cxnId="{A8B3A03D-0B3C-4E44-A5DD-F6B3D9E725DC}">
      <dgm:prSet/>
      <dgm:spPr/>
      <dgm:t>
        <a:bodyPr/>
        <a:lstStyle/>
        <a:p>
          <a:endParaRPr lang="ru-RU"/>
        </a:p>
      </dgm:t>
    </dgm:pt>
    <dgm:pt modelId="{8816432B-C866-447F-8E0A-D833484FA313}" type="sibTrans" cxnId="{A8B3A03D-0B3C-4E44-A5DD-F6B3D9E725DC}">
      <dgm:prSet/>
      <dgm:spPr/>
      <dgm:t>
        <a:bodyPr/>
        <a:lstStyle/>
        <a:p>
          <a:endParaRPr lang="ru-RU"/>
        </a:p>
      </dgm:t>
    </dgm:pt>
    <dgm:pt modelId="{B6354FCD-D6DB-42D4-B446-6A4DA579F155}" type="pres">
      <dgm:prSet presAssocID="{3868D1DE-7B55-4D35-A3A9-90C0906CEEC8}" presName="linearFlow" presStyleCnt="0">
        <dgm:presLayoutVars>
          <dgm:dir/>
          <dgm:resizeHandles val="exact"/>
        </dgm:presLayoutVars>
      </dgm:prSet>
      <dgm:spPr/>
    </dgm:pt>
    <dgm:pt modelId="{7D6984C7-F883-47E8-938C-2F0C2B70A9C2}" type="pres">
      <dgm:prSet presAssocID="{1AB9C166-3FCB-4A69-950E-1FF8B4F631B4}" presName="composite" presStyleCnt="0"/>
      <dgm:spPr/>
    </dgm:pt>
    <dgm:pt modelId="{33DE91CF-56E5-4F78-8756-D1B7C378CE5F}" type="pres">
      <dgm:prSet presAssocID="{1AB9C166-3FCB-4A69-950E-1FF8B4F631B4}" presName="imgShp" presStyleLbl="fgImgPlace1" presStyleIdx="0" presStyleCnt="1"/>
      <dgm:spPr>
        <a:blipFill rotWithShape="0">
          <a:blip xmlns:r="http://schemas.openxmlformats.org/officeDocument/2006/relationships" r:embed="rId1"/>
          <a:stretch>
            <a:fillRect/>
          </a:stretch>
        </a:blipFill>
      </dgm:spPr>
    </dgm:pt>
    <dgm:pt modelId="{92A991CA-51C2-4E0F-9825-D92B7C4B11F9}" type="pres">
      <dgm:prSet presAssocID="{1AB9C166-3FCB-4A69-950E-1FF8B4F631B4}" presName="txShp" presStyleLbl="node1" presStyleIdx="0" presStyleCnt="1" custScaleX="133665" custScaleY="176082">
        <dgm:presLayoutVars>
          <dgm:bulletEnabled val="1"/>
        </dgm:presLayoutVars>
      </dgm:prSet>
      <dgm:spPr/>
    </dgm:pt>
  </dgm:ptLst>
  <dgm:cxnLst>
    <dgm:cxn modelId="{9643582D-0044-4207-BE86-EFFD5DA2A730}" type="presOf" srcId="{1AB9C166-3FCB-4A69-950E-1FF8B4F631B4}" destId="{92A991CA-51C2-4E0F-9825-D92B7C4B11F9}" srcOrd="0" destOrd="0" presId="urn:microsoft.com/office/officeart/2005/8/layout/vList3#8"/>
    <dgm:cxn modelId="{A8B3A03D-0B3C-4E44-A5DD-F6B3D9E725DC}" srcId="{3868D1DE-7B55-4D35-A3A9-90C0906CEEC8}" destId="{1AB9C166-3FCB-4A69-950E-1FF8B4F631B4}" srcOrd="0" destOrd="0" parTransId="{8105B7D8-8946-417C-8C93-0EA5C5C8513D}" sibTransId="{8816432B-C866-447F-8E0A-D833484FA313}"/>
    <dgm:cxn modelId="{D61635BB-3C30-4973-A112-B66DAF18A0D8}" type="presOf" srcId="{3868D1DE-7B55-4D35-A3A9-90C0906CEEC8}" destId="{B6354FCD-D6DB-42D4-B446-6A4DA579F155}" srcOrd="0" destOrd="0" presId="urn:microsoft.com/office/officeart/2005/8/layout/vList3#8"/>
    <dgm:cxn modelId="{361043DF-073A-41E5-93EE-599A0A8BE493}" type="presParOf" srcId="{B6354FCD-D6DB-42D4-B446-6A4DA579F155}" destId="{7D6984C7-F883-47E8-938C-2F0C2B70A9C2}" srcOrd="0" destOrd="0" presId="urn:microsoft.com/office/officeart/2005/8/layout/vList3#8"/>
    <dgm:cxn modelId="{938C4BD4-83DE-449D-A6DD-02684295934D}" type="presParOf" srcId="{7D6984C7-F883-47E8-938C-2F0C2B70A9C2}" destId="{33DE91CF-56E5-4F78-8756-D1B7C378CE5F}" srcOrd="0" destOrd="0" presId="urn:microsoft.com/office/officeart/2005/8/layout/vList3#8"/>
    <dgm:cxn modelId="{50AC6988-5D09-4C36-B7B7-8D7C14638DE9}" type="presParOf" srcId="{7D6984C7-F883-47E8-938C-2F0C2B70A9C2}" destId="{92A991CA-51C2-4E0F-9825-D92B7C4B11F9}"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a:latin typeface="Times New Roman" pitchFamily="18" charset="0"/>
              <a:cs typeface="Times New Roman" pitchFamily="18" charset="0"/>
            </a:rPr>
            <a:t>Объект преступления </a:t>
          </a:r>
          <a:r>
            <a:rPr lang="ru-RU"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службы в органах местного самоуправления.</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a:latin typeface="Times New Roman" pitchFamily="18" charset="0"/>
              <a:cs typeface="Times New Roman" pitchFamily="18" charset="0"/>
            </a:rPr>
            <a:t>Субъект преступления – с</a:t>
          </a:r>
          <a:r>
            <a:rPr lang="ru-RU" dirty="0">
              <a:latin typeface="Times New Roman" pitchFamily="18" charset="0"/>
              <a:cs typeface="Times New Roman" pitchFamily="18" charset="0"/>
            </a:rPr>
            <a:t>пециальный: должностное лицо, которое либо само учреждает организацию, осуществляющую предпринимательскую деятельность, или участвует в ее управлении, либо действует через доверенное лицо (посредника). В качестве последнего может выступать и не должностное лицо. Однако предоставление льгот и преимуществ указанной организации в любом случае осуществляет должностное лицо.</a:t>
          </a: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2">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pt>
  </dgm:ptLst>
  <dgm:cxnLst>
    <dgm:cxn modelId="{1543A202-EC15-436D-B393-A9880BA33838}" type="presOf" srcId="{60964601-FB33-4F23-857D-0D8B1EDD985F}" destId="{573E7F34-C9D5-4B53-A34D-A0807B2578E0}" srcOrd="0" destOrd="0" presId="urn:microsoft.com/office/officeart/2005/8/layout/vList2"/>
    <dgm:cxn modelId="{AADBC21D-1440-4585-9932-2B021C6F1A79}" type="presOf" srcId="{7F2E623D-42E1-4F9C-ADA6-60C341C279B9}" destId="{A662D096-5B8B-4E85-9BB1-C8859BC1A701}"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C210C03F-EF44-4B03-BEC4-F08234950C48}"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E0286A79-3694-46C4-8EE7-EF15BB02513E}" type="presParOf" srcId="{E137D27B-A636-4DEC-AE33-F3A4FB66DCAE}" destId="{A662D096-5B8B-4E85-9BB1-C8859BC1A701}" srcOrd="0" destOrd="0" presId="urn:microsoft.com/office/officeart/2005/8/layout/vList2"/>
    <dgm:cxn modelId="{E669E98C-24A0-4C1C-AF1C-9CC6152DFC73}" type="presParOf" srcId="{E137D27B-A636-4DEC-AE33-F3A4FB66DCAE}" destId="{B7F892B7-7E1A-4B4A-A823-1904C4C857EE}" srcOrd="1" destOrd="0" presId="urn:microsoft.com/office/officeart/2005/8/layout/vList2"/>
    <dgm:cxn modelId="{EA92E075-AEBC-4096-97F7-E6EAABFFD654}"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выражена в фактическом учреждении должностным лицом юридического лица (предприятия), которое функционирует только в сфере предпринимательства. Гражданский кодекс РФ (ст. 50) предусматривает правовой статус коммерческого и некоммерческого предприятий. Коммерческое предприятие преследует извлечение прибыли в качестве основной цели своей деятельности, которая распределяется между ее участниками.</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4" custScaleY="112536" custLinFactY="39" custLinFactNeighborX="-35" custLinFactNeighborY="100000">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65044" custLinFactY="39" custLinFactNeighborX="-35" custLinFactNeighborY="100000">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59893" custLinFactY="39" custLinFactNeighborX="-35" custLinFactNeighborY="100000">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64656" custLinFactY="39" custLinFactNeighborX="-35" custLinFactNeighborY="100000">
        <dgm:presLayoutVars>
          <dgm:chMax val="0"/>
          <dgm:bulletEnabled val="1"/>
        </dgm:presLayoutVars>
      </dgm:prSet>
      <dgm:spPr/>
    </dgm:pt>
  </dgm:ptLst>
  <dgm:cxnLst>
    <dgm:cxn modelId="{01BDCD02-F0B7-41F9-8550-73C162E61C93}" type="presOf" srcId="{139007E1-73E9-455F-9E2C-81E668FA7E2D}" destId="{95D0E96B-F873-4C31-A944-C80A51A4D2C4}" srcOrd="0" destOrd="0" presId="urn:microsoft.com/office/officeart/2005/8/layout/vList2"/>
    <dgm:cxn modelId="{34D0FD5F-6CFF-4965-80DD-F037C0F500D9}" type="presOf" srcId="{753334BF-DB90-406F-968E-D505BFCEBBA7}" destId="{51D63AC6-5F5A-4644-ACD9-E490C101F45C}" srcOrd="0" destOrd="0" presId="urn:microsoft.com/office/officeart/2005/8/layout/vList2"/>
    <dgm:cxn modelId="{08839D75-E887-4C6D-8457-DED842022B9B}"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57FCA5-D05C-4EC2-88F1-EA43C6B8B079}" type="presOf" srcId="{8ADD9A7A-7172-4CEF-A9C3-A5E55559735A}" destId="{579F2C82-F2E8-43D8-8666-784979EFB429}"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CE0975D5-47AB-4CBD-BE2F-C6D4CF458EB5}" type="presOf" srcId="{91876935-E55F-4ED7-B446-C276DA2738D8}" destId="{A5E9E0ED-BB77-4505-8477-DBF58C909EA2}"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C8E7F5F8-8595-448E-9125-E1B9E0A03081}" srcId="{753334BF-DB90-406F-968E-D505BFCEBBA7}" destId="{139007E1-73E9-455F-9E2C-81E668FA7E2D}" srcOrd="3" destOrd="0" parTransId="{4B342D70-17DA-4D32-BC2C-A584A58C06EA}" sibTransId="{CA8A6EB5-8EEE-4AD8-BD3F-369B7C14A714}"/>
    <dgm:cxn modelId="{043E18D6-C85C-4E9A-BF70-26DBC70F0A64}" type="presParOf" srcId="{51D63AC6-5F5A-4644-ACD9-E490C101F45C}" destId="{A5E9E0ED-BB77-4505-8477-DBF58C909EA2}" srcOrd="0" destOrd="0" presId="urn:microsoft.com/office/officeart/2005/8/layout/vList2"/>
    <dgm:cxn modelId="{863FABAF-B536-401C-9CB2-A6A48682356D}" type="presParOf" srcId="{51D63AC6-5F5A-4644-ACD9-E490C101F45C}" destId="{D4F9A54D-E1B4-4360-8891-0752523AF209}" srcOrd="1" destOrd="0" presId="urn:microsoft.com/office/officeart/2005/8/layout/vList2"/>
    <dgm:cxn modelId="{343FF629-61F9-4443-85E2-DE6B2168360E}" type="presParOf" srcId="{51D63AC6-5F5A-4644-ACD9-E490C101F45C}" destId="{579F2C82-F2E8-43D8-8666-784979EFB429}" srcOrd="2" destOrd="0" presId="urn:microsoft.com/office/officeart/2005/8/layout/vList2"/>
    <dgm:cxn modelId="{70EC7268-58DE-44C8-9720-1ECC021E959F}" type="presParOf" srcId="{51D63AC6-5F5A-4644-ACD9-E490C101F45C}" destId="{C0D50220-B4AB-4A2D-BFAC-2C71D72E6B83}" srcOrd="3" destOrd="0" presId="urn:microsoft.com/office/officeart/2005/8/layout/vList2"/>
    <dgm:cxn modelId="{E34F31E8-D3DD-4F49-B9AF-C2BCB893F5CB}" type="presParOf" srcId="{51D63AC6-5F5A-4644-ACD9-E490C101F45C}" destId="{E3C83FE2-B61B-448A-908E-B6DEDECAB516}" srcOrd="4" destOrd="0" presId="urn:microsoft.com/office/officeart/2005/8/layout/vList2"/>
    <dgm:cxn modelId="{B02994CD-B814-4553-842D-8B512CFB5F56}" type="presParOf" srcId="{51D63AC6-5F5A-4644-ACD9-E490C101F45C}" destId="{E06BE209-F9B6-465C-9F2D-D2351F343BA3}" srcOrd="5" destOrd="0" presId="urn:microsoft.com/office/officeart/2005/8/layout/vList2"/>
    <dgm:cxn modelId="{B9776AE3-715E-4275-9C86-3DD2B880E841}"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A97ABD-42AF-40E2-8C82-174280C19B48}" type="doc">
      <dgm:prSet loTypeId="urn:microsoft.com/office/officeart/2005/8/layout/hList7#3" loCatId="list" qsTypeId="urn:microsoft.com/office/officeart/2005/8/quickstyle/simple1" qsCatId="simple" csTypeId="urn:microsoft.com/office/officeart/2005/8/colors/colorful5" csCatId="colorful" phldr="1"/>
      <dgm:spPr/>
      <dgm:t>
        <a:bodyPr/>
        <a:lstStyle/>
        <a:p>
          <a:endParaRPr lang="ru-RU"/>
        </a:p>
      </dgm:t>
    </dgm:pt>
    <dgm:pt modelId="{6A024D68-54B4-4AB5-A8A3-80E46BC1F8D0}">
      <dgm:prSet/>
      <dgm:spPr/>
      <dgm:t>
        <a:bodyPr/>
        <a:lstStyle/>
        <a:p>
          <a:pPr algn="just" rtl="0"/>
          <a:r>
            <a:rPr lang="ru-RU" b="1" dirty="0">
              <a:latin typeface="Times New Roman" pitchFamily="18" charset="0"/>
              <a:cs typeface="Times New Roman" pitchFamily="18" charset="0"/>
            </a:rPr>
            <a:t>Служебный подлог</a:t>
          </a:r>
          <a:r>
            <a:rPr lang="ru-RU" dirty="0">
              <a:latin typeface="Times New Roman" pitchFamily="18" charset="0"/>
              <a:cs typeface="Times New Roman" pitchFamily="18" charset="0"/>
            </a:rPr>
            <a:t>,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p>
      </dgm:t>
    </dgm:pt>
    <dgm:pt modelId="{C1238617-61AA-4807-87FB-3B2F9DBA397A}" type="parTrans" cxnId="{FCA4E787-FFE3-4C04-B766-7486FB8087F3}">
      <dgm:prSet/>
      <dgm:spPr/>
      <dgm:t>
        <a:bodyPr/>
        <a:lstStyle/>
        <a:p>
          <a:endParaRPr lang="ru-RU"/>
        </a:p>
      </dgm:t>
    </dgm:pt>
    <dgm:pt modelId="{DACAEA88-41B6-495F-808D-EA631DA7C094}" type="sibTrans" cxnId="{FCA4E787-FFE3-4C04-B766-7486FB8087F3}">
      <dgm:prSet/>
      <dgm:spPr/>
      <dgm:t>
        <a:bodyPr/>
        <a:lstStyle/>
        <a:p>
          <a:endParaRPr lang="ru-RU"/>
        </a:p>
      </dgm:t>
    </dgm:pt>
    <dgm:pt modelId="{B742C092-54AA-4BE5-916B-637147029BFB}" type="pres">
      <dgm:prSet presAssocID="{97A97ABD-42AF-40E2-8C82-174280C19B48}" presName="Name0" presStyleCnt="0">
        <dgm:presLayoutVars>
          <dgm:dir/>
          <dgm:resizeHandles val="exact"/>
        </dgm:presLayoutVars>
      </dgm:prSet>
      <dgm:spPr/>
    </dgm:pt>
    <dgm:pt modelId="{FAC3E738-AC58-4BF4-8122-5C9B63A16CB0}" type="pres">
      <dgm:prSet presAssocID="{97A97ABD-42AF-40E2-8C82-174280C19B48}" presName="fgShape" presStyleLbl="fgShp" presStyleIdx="0" presStyleCnt="1"/>
      <dgm:spPr/>
    </dgm:pt>
    <dgm:pt modelId="{D745D65A-DE7F-4212-8C8C-EDA9EE9FB0CF}" type="pres">
      <dgm:prSet presAssocID="{97A97ABD-42AF-40E2-8C82-174280C19B48}" presName="linComp" presStyleCnt="0"/>
      <dgm:spPr/>
    </dgm:pt>
    <dgm:pt modelId="{A2860DCF-66F5-4684-A047-457EBD89CCE4}" type="pres">
      <dgm:prSet presAssocID="{6A024D68-54B4-4AB5-A8A3-80E46BC1F8D0}" presName="compNode" presStyleCnt="0"/>
      <dgm:spPr/>
    </dgm:pt>
    <dgm:pt modelId="{C92A96B5-16FE-4D64-99F0-DEA65574CA6B}" type="pres">
      <dgm:prSet presAssocID="{6A024D68-54B4-4AB5-A8A3-80E46BC1F8D0}" presName="bkgdShape" presStyleLbl="node1" presStyleIdx="0" presStyleCnt="1"/>
      <dgm:spPr/>
    </dgm:pt>
    <dgm:pt modelId="{F4243860-75E8-4B45-8816-9559E2281667}" type="pres">
      <dgm:prSet presAssocID="{6A024D68-54B4-4AB5-A8A3-80E46BC1F8D0}" presName="nodeTx" presStyleLbl="node1" presStyleIdx="0" presStyleCnt="1">
        <dgm:presLayoutVars>
          <dgm:bulletEnabled val="1"/>
        </dgm:presLayoutVars>
      </dgm:prSet>
      <dgm:spPr/>
    </dgm:pt>
    <dgm:pt modelId="{528649CF-5F34-4AFE-8DB1-2D51D3A8A301}" type="pres">
      <dgm:prSet presAssocID="{6A024D68-54B4-4AB5-A8A3-80E46BC1F8D0}" presName="invisiNode" presStyleLbl="node1" presStyleIdx="0" presStyleCnt="1"/>
      <dgm:spPr/>
    </dgm:pt>
    <dgm:pt modelId="{90B6F9D8-FDAF-44D7-9C96-619E02F2D649}" type="pres">
      <dgm:prSet presAssocID="{6A024D68-54B4-4AB5-A8A3-80E46BC1F8D0}" presName="imagNode" presStyleLbl="fgImgPlace1" presStyleIdx="0" presStyleCnt="1" custScaleX="174602"/>
      <dgm:spPr>
        <a:blipFill rotWithShape="0">
          <a:blip xmlns:r="http://schemas.openxmlformats.org/officeDocument/2006/relationships" r:embed="rId1"/>
          <a:stretch>
            <a:fillRect/>
          </a:stretch>
        </a:blipFill>
      </dgm:spPr>
    </dgm:pt>
  </dgm:ptLst>
  <dgm:cxnLst>
    <dgm:cxn modelId="{28B02739-3CE4-42CA-A80D-35ACA32779D6}" type="presOf" srcId="{97A97ABD-42AF-40E2-8C82-174280C19B48}" destId="{B742C092-54AA-4BE5-916B-637147029BFB}" srcOrd="0" destOrd="0" presId="urn:microsoft.com/office/officeart/2005/8/layout/hList7#3"/>
    <dgm:cxn modelId="{7C97E974-B8C4-41C2-BB64-587C11D7A0A6}" type="presOf" srcId="{6A024D68-54B4-4AB5-A8A3-80E46BC1F8D0}" destId="{C92A96B5-16FE-4D64-99F0-DEA65574CA6B}" srcOrd="0" destOrd="0" presId="urn:microsoft.com/office/officeart/2005/8/layout/hList7#3"/>
    <dgm:cxn modelId="{FCA4E787-FFE3-4C04-B766-7486FB8087F3}" srcId="{97A97ABD-42AF-40E2-8C82-174280C19B48}" destId="{6A024D68-54B4-4AB5-A8A3-80E46BC1F8D0}" srcOrd="0" destOrd="0" parTransId="{C1238617-61AA-4807-87FB-3B2F9DBA397A}" sibTransId="{DACAEA88-41B6-495F-808D-EA631DA7C094}"/>
    <dgm:cxn modelId="{5C9D45C9-A964-4A45-986D-2BDB8AB00999}" type="presOf" srcId="{6A024D68-54B4-4AB5-A8A3-80E46BC1F8D0}" destId="{F4243860-75E8-4B45-8816-9559E2281667}" srcOrd="1" destOrd="0" presId="urn:microsoft.com/office/officeart/2005/8/layout/hList7#3"/>
    <dgm:cxn modelId="{E33EDAB7-24E8-4E2D-8A33-800CD457C17D}" type="presParOf" srcId="{B742C092-54AA-4BE5-916B-637147029BFB}" destId="{FAC3E738-AC58-4BF4-8122-5C9B63A16CB0}" srcOrd="0" destOrd="0" presId="urn:microsoft.com/office/officeart/2005/8/layout/hList7#3"/>
    <dgm:cxn modelId="{1226FDD5-8747-462B-B771-A7581C5C552D}" type="presParOf" srcId="{B742C092-54AA-4BE5-916B-637147029BFB}" destId="{D745D65A-DE7F-4212-8C8C-EDA9EE9FB0CF}" srcOrd="1" destOrd="0" presId="urn:microsoft.com/office/officeart/2005/8/layout/hList7#3"/>
    <dgm:cxn modelId="{E268DCD7-7DE5-45C4-AE5E-41162C3D9AAB}" type="presParOf" srcId="{D745D65A-DE7F-4212-8C8C-EDA9EE9FB0CF}" destId="{A2860DCF-66F5-4684-A047-457EBD89CCE4}" srcOrd="0" destOrd="0" presId="urn:microsoft.com/office/officeart/2005/8/layout/hList7#3"/>
    <dgm:cxn modelId="{B15710AB-9E21-40BE-A397-5055FFEB0F8C}" type="presParOf" srcId="{A2860DCF-66F5-4684-A047-457EBD89CCE4}" destId="{C92A96B5-16FE-4D64-99F0-DEA65574CA6B}" srcOrd="0" destOrd="0" presId="urn:microsoft.com/office/officeart/2005/8/layout/hList7#3"/>
    <dgm:cxn modelId="{86A79C2A-FA45-4C5F-9866-0A8B88C26673}" type="presParOf" srcId="{A2860DCF-66F5-4684-A047-457EBD89CCE4}" destId="{F4243860-75E8-4B45-8816-9559E2281667}" srcOrd="1" destOrd="0" presId="urn:microsoft.com/office/officeart/2005/8/layout/hList7#3"/>
    <dgm:cxn modelId="{662DC0B7-5C44-41C4-8BB5-40B69E05CDF2}" type="presParOf" srcId="{A2860DCF-66F5-4684-A047-457EBD89CCE4}" destId="{528649CF-5F34-4AFE-8DB1-2D51D3A8A301}" srcOrd="2" destOrd="0" presId="urn:microsoft.com/office/officeart/2005/8/layout/hList7#3"/>
    <dgm:cxn modelId="{F3A3738F-39A9-4602-82A8-B8DAFC99E6A7}" type="presParOf" srcId="{A2860DCF-66F5-4684-A047-457EBD89CCE4}" destId="{90B6F9D8-FDAF-44D7-9C96-619E02F2D649}"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custT="1"/>
      <dgm:spPr/>
      <dgm:t>
        <a:bodyPr/>
        <a:lstStyle/>
        <a:p>
          <a:pPr algn="just" rtl="0"/>
          <a:r>
            <a:rPr lang="ru-RU" sz="2400" b="1" dirty="0">
              <a:latin typeface="Times New Roman" pitchFamily="18" charset="0"/>
              <a:cs typeface="Times New Roman" pitchFamily="18" charset="0"/>
            </a:rPr>
            <a:t>Объект преступления </a:t>
          </a:r>
          <a:r>
            <a:rPr lang="ru-RU" sz="2400" dirty="0">
              <a:latin typeface="Times New Roman" pitchFamily="18" charset="0"/>
              <a:cs typeface="Times New Roman" pitchFamily="18" charset="0"/>
            </a:rPr>
            <a:t>- нормальная деятельность государственных органов, связанная с оборотом и выпуском официальных документов в обращение.</a:t>
          </a: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custT="1"/>
      <dgm:spPr/>
      <dgm:t>
        <a:bodyPr/>
        <a:lstStyle/>
        <a:p>
          <a:pPr algn="just" rtl="0"/>
          <a:r>
            <a:rPr lang="ru-RU" sz="2400" b="1" dirty="0">
              <a:latin typeface="Times New Roman" pitchFamily="18" charset="0"/>
              <a:cs typeface="Times New Roman" pitchFamily="18" charset="0"/>
            </a:rPr>
            <a:t>Субъект преступления – </a:t>
          </a:r>
          <a:r>
            <a:rPr lang="ru-RU" sz="2400" b="0" dirty="0">
              <a:latin typeface="Times New Roman" pitchFamily="18" charset="0"/>
              <a:cs typeface="Times New Roman" pitchFamily="18" charset="0"/>
            </a:rPr>
            <a:t>специальный. Субъектами служебного подлога могут быть наделенные полномочиями на удостоверение указанных фактов должностные лица либо государственные служащие или служащие органа местного самоуправления, не являющиеся должностными лицами.</a:t>
          </a:r>
        </a:p>
        <a:p>
          <a:pPr algn="just" rtl="0"/>
          <a:endParaRPr lang="ru-RU" sz="240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pt>
    <dgm:pt modelId="{A662D096-5B8B-4E85-9BB1-C8859BC1A701}" type="pres">
      <dgm:prSet presAssocID="{7F2E623D-42E1-4F9C-ADA6-60C341C279B9}" presName="parentText" presStyleLbl="node1" presStyleIdx="0" presStyleCnt="2">
        <dgm:presLayoutVars>
          <dgm:chMax val="0"/>
          <dgm:bulletEnabled val="1"/>
        </dgm:presLayoutVars>
      </dgm:prSet>
      <dgm:spPr/>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pt>
  </dgm:ptLst>
  <dgm:cxnLst>
    <dgm:cxn modelId="{7897200C-CCF1-4207-AEC0-591F46C63F83}"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F550737D-7C32-4AA6-B2F5-89A3BF59A075}" type="presOf" srcId="{7F2E623D-42E1-4F9C-ADA6-60C341C279B9}" destId="{A662D096-5B8B-4E85-9BB1-C8859BC1A701}" srcOrd="0" destOrd="0" presId="urn:microsoft.com/office/officeart/2005/8/layout/vList2"/>
    <dgm:cxn modelId="{67E4DC8B-D38E-4229-BEAD-1B38F6D5F2B9}" type="presOf" srcId="{60964601-FB33-4F23-857D-0D8B1EDD985F}" destId="{573E7F34-C9D5-4B53-A34D-A0807B2578E0}"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EB81C50D-AD62-4191-8CB4-9D0D1C67F468}" type="presParOf" srcId="{E137D27B-A636-4DEC-AE33-F3A4FB66DCAE}" destId="{A662D096-5B8B-4E85-9BB1-C8859BC1A701}" srcOrd="0" destOrd="0" presId="urn:microsoft.com/office/officeart/2005/8/layout/vList2"/>
    <dgm:cxn modelId="{E326C60E-348D-4EE4-99C8-65316552CCCB}" type="presParOf" srcId="{E137D27B-A636-4DEC-AE33-F3A4FB66DCAE}" destId="{B7F892B7-7E1A-4B4A-A823-1904C4C857EE}" srcOrd="1" destOrd="0" presId="urn:microsoft.com/office/officeart/2005/8/layout/vList2"/>
    <dgm:cxn modelId="{534A3DFB-6568-486E-8C81-234D0986888C}"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a:latin typeface="Times New Roman" pitchFamily="18" charset="0"/>
              <a:cs typeface="Times New Roman" pitchFamily="18" charset="0"/>
            </a:rPr>
            <a:t>Объективная сторона </a:t>
          </a:r>
          <a:r>
            <a:rPr lang="ru-RU" sz="1800" dirty="0">
              <a:latin typeface="Times New Roman" pitchFamily="18" charset="0"/>
              <a:cs typeface="Times New Roman" pitchFamily="18" charset="0"/>
            </a:rPr>
            <a:t>– служебный подлог является оконченным с момента внесения в официальные документы заведомо ложных сведений, а равно внесение в указанные документы исправлений, искажающих их действительное содержание. Использование подложного документа, а также вызванные этим последствия находятся за рамками рассматриваемого преступления и в предмет доказывания не входят.</a:t>
          </a: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algn="just" rtl="0"/>
          <a:r>
            <a:rPr lang="ru-RU" sz="1800" b="1" dirty="0">
              <a:latin typeface="Times New Roman" pitchFamily="18" charset="0"/>
              <a:cs typeface="Times New Roman" pitchFamily="18" charset="0"/>
            </a:rPr>
            <a:t>Субъективная сторона </a:t>
          </a:r>
          <a:r>
            <a:rPr lang="ru-RU" sz="1800" dirty="0">
              <a:latin typeface="Times New Roman" pitchFamily="18" charset="0"/>
              <a:cs typeface="Times New Roman" pitchFamily="18" charset="0"/>
            </a:rPr>
            <a:t>– характеризуется прямым умыслом. </a:t>
          </a: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algn="just" rtl="0"/>
          <a:r>
            <a:rPr lang="ru-RU" sz="1800" b="1" dirty="0">
              <a:latin typeface="Times New Roman" pitchFamily="18" charset="0"/>
              <a:cs typeface="Times New Roman" pitchFamily="18" charset="0"/>
            </a:rPr>
            <a:t>Мотив преступления </a:t>
          </a:r>
          <a:r>
            <a:rPr lang="ru-RU" sz="1800" dirty="0">
              <a:latin typeface="Times New Roman" pitchFamily="18" charset="0"/>
              <a:cs typeface="Times New Roman" pitchFamily="18" charset="0"/>
            </a:rPr>
            <a:t>– корыстный.</a:t>
          </a: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algn="just" rtl="0"/>
          <a:r>
            <a:rPr lang="ru-RU" sz="1800" b="1" dirty="0">
              <a:latin typeface="Times New Roman" pitchFamily="18" charset="0"/>
              <a:cs typeface="Times New Roman" pitchFamily="18" charset="0"/>
            </a:rPr>
            <a:t>Конструкция состава преступления </a:t>
          </a:r>
          <a:r>
            <a:rPr lang="ru-RU" sz="1800" dirty="0">
              <a:latin typeface="Times New Roman" pitchFamily="18" charset="0"/>
              <a:cs typeface="Times New Roman" pitchFamily="18" charset="0"/>
            </a:rPr>
            <a:t>– формальный состав.</a:t>
          </a: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2EAF75F1-B281-40AE-95ED-F6D78C961A31}">
      <dgm:prSet custT="1"/>
      <dgm:spPr/>
      <dgm:t>
        <a:bodyPr/>
        <a:lstStyle/>
        <a:p>
          <a:pPr algn="just" rtl="0"/>
          <a:r>
            <a:rPr lang="ru-RU" sz="1800" dirty="0">
              <a:latin typeface="Times New Roman" pitchFamily="18" charset="0"/>
              <a:cs typeface="Times New Roman" pitchFamily="18" charset="0"/>
            </a:rPr>
            <a:t>В качестве </a:t>
          </a:r>
          <a:r>
            <a:rPr lang="ru-RU" sz="1800" b="1" dirty="0">
              <a:latin typeface="Times New Roman" pitchFamily="18" charset="0"/>
              <a:cs typeface="Times New Roman" pitchFamily="18" charset="0"/>
            </a:rPr>
            <a:t>предмета</a:t>
          </a:r>
          <a:r>
            <a:rPr lang="ru-RU" sz="1800" dirty="0">
              <a:latin typeface="Times New Roman" pitchFamily="18" charset="0"/>
              <a:cs typeface="Times New Roman" pitchFamily="18" charset="0"/>
            </a:rPr>
            <a:t> данного преступления используются официальные документы, к числу которых относятся те, которые исходят от определенного юридического лица (не обязательно от государственного органа) и содержат в себе все признаки официального документа, т.е. признанного законом. Официальным является документ, который обладает признаком публичности. </a:t>
          </a:r>
        </a:p>
      </dgm:t>
    </dgm:pt>
    <dgm:pt modelId="{0FF2E7BA-815E-401D-A4E6-A97CCBCE89B2}" type="parTrans" cxnId="{1964D8F4-FE35-4AC8-9BA8-933FD05259AD}">
      <dgm:prSet/>
      <dgm:spPr/>
      <dgm:t>
        <a:bodyPr/>
        <a:lstStyle/>
        <a:p>
          <a:endParaRPr lang="ru-RU"/>
        </a:p>
      </dgm:t>
    </dgm:pt>
    <dgm:pt modelId="{3D19E364-5CAC-4E80-B724-44B964D8B939}" type="sibTrans" cxnId="{1964D8F4-FE35-4AC8-9BA8-933FD05259AD}">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pt>
    <dgm:pt modelId="{00205BD9-EAF2-4AB6-9030-EA4FD4668280}" type="pres">
      <dgm:prSet presAssocID="{CA8A6EB5-8EEE-4AD8-BD3F-369B7C14A714}" presName="spacer" presStyleCnt="0"/>
      <dgm:spPr/>
    </dgm:pt>
    <dgm:pt modelId="{21057060-4816-4B61-9C53-F1B82E88A8D1}" type="pres">
      <dgm:prSet presAssocID="{2EAF75F1-B281-40AE-95ED-F6D78C961A31}" presName="parentText" presStyleLbl="node1" presStyleIdx="4" presStyleCnt="5">
        <dgm:presLayoutVars>
          <dgm:chMax val="0"/>
          <dgm:bulletEnabled val="1"/>
        </dgm:presLayoutVars>
      </dgm:prSet>
      <dgm:spPr/>
    </dgm:pt>
  </dgm:ptLst>
  <dgm:cxnLst>
    <dgm:cxn modelId="{7E132123-8883-45B3-BA0C-E9B61F0368D5}" type="presOf" srcId="{91876935-E55F-4ED7-B446-C276DA2738D8}" destId="{A5E9E0ED-BB77-4505-8477-DBF58C909EA2}" srcOrd="0" destOrd="0" presId="urn:microsoft.com/office/officeart/2005/8/layout/vList2"/>
    <dgm:cxn modelId="{5D67015F-D453-47E9-A60E-5E76F5DEABFC}" type="presOf" srcId="{2EAF75F1-B281-40AE-95ED-F6D78C961A31}" destId="{21057060-4816-4B61-9C53-F1B82E88A8D1}" srcOrd="0" destOrd="0" presId="urn:microsoft.com/office/officeart/2005/8/layout/vList2"/>
    <dgm:cxn modelId="{14C05793-1372-4B95-85E3-C4E33C87C56D}" type="presOf" srcId="{139007E1-73E9-455F-9E2C-81E668FA7E2D}" destId="{95D0E96B-F873-4C31-A944-C80A51A4D2C4}" srcOrd="0" destOrd="0" presId="urn:microsoft.com/office/officeart/2005/8/layout/vList2"/>
    <dgm:cxn modelId="{268BC095-F9DA-4C3A-859A-A081B79A1D16}" type="presOf" srcId="{8ADD9A7A-7172-4CEF-A9C3-A5E55559735A}" destId="{579F2C82-F2E8-43D8-8666-784979EFB429}" srcOrd="0" destOrd="0" presId="urn:microsoft.com/office/officeart/2005/8/layout/vList2"/>
    <dgm:cxn modelId="{67F0029A-EB8F-4104-991B-8405FA08C11F}"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E1623AD-5D2C-4F90-A08E-F2C4A23DEDD2}" srcId="{753334BF-DB90-406F-968E-D505BFCEBBA7}" destId="{91876935-E55F-4ED7-B446-C276DA2738D8}" srcOrd="0" destOrd="0" parTransId="{9A737633-7754-476A-819D-E655560263E3}" sibTransId="{CF57D2D2-CEBD-4160-B25B-AD5F18F84795}"/>
    <dgm:cxn modelId="{C73897BC-1A09-404B-B0BB-E77EDB094CFF}" type="presOf" srcId="{753334BF-DB90-406F-968E-D505BFCEBBA7}" destId="{51D63AC6-5F5A-4644-ACD9-E490C101F45C}"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1964D8F4-FE35-4AC8-9BA8-933FD05259AD}" srcId="{753334BF-DB90-406F-968E-D505BFCEBBA7}" destId="{2EAF75F1-B281-40AE-95ED-F6D78C961A31}" srcOrd="4" destOrd="0" parTransId="{0FF2E7BA-815E-401D-A4E6-A97CCBCE89B2}" sibTransId="{3D19E364-5CAC-4E80-B724-44B964D8B939}"/>
    <dgm:cxn modelId="{C8E7F5F8-8595-448E-9125-E1B9E0A03081}" srcId="{753334BF-DB90-406F-968E-D505BFCEBBA7}" destId="{139007E1-73E9-455F-9E2C-81E668FA7E2D}" srcOrd="3" destOrd="0" parTransId="{4B342D70-17DA-4D32-BC2C-A584A58C06EA}" sibTransId="{CA8A6EB5-8EEE-4AD8-BD3F-369B7C14A714}"/>
    <dgm:cxn modelId="{96B64125-C023-4212-B45D-F37934D8FA58}" type="presParOf" srcId="{51D63AC6-5F5A-4644-ACD9-E490C101F45C}" destId="{A5E9E0ED-BB77-4505-8477-DBF58C909EA2}" srcOrd="0" destOrd="0" presId="urn:microsoft.com/office/officeart/2005/8/layout/vList2"/>
    <dgm:cxn modelId="{041E2288-076D-4C1A-8AD0-4DFF6C906635}" type="presParOf" srcId="{51D63AC6-5F5A-4644-ACD9-E490C101F45C}" destId="{D4F9A54D-E1B4-4360-8891-0752523AF209}" srcOrd="1" destOrd="0" presId="urn:microsoft.com/office/officeart/2005/8/layout/vList2"/>
    <dgm:cxn modelId="{3CFBDB20-55F2-4A4D-8A36-E48BFCE22B57}" type="presParOf" srcId="{51D63AC6-5F5A-4644-ACD9-E490C101F45C}" destId="{579F2C82-F2E8-43D8-8666-784979EFB429}" srcOrd="2" destOrd="0" presId="urn:microsoft.com/office/officeart/2005/8/layout/vList2"/>
    <dgm:cxn modelId="{71BBAA98-836E-4628-BC21-AFE8F66B4B21}" type="presParOf" srcId="{51D63AC6-5F5A-4644-ACD9-E490C101F45C}" destId="{C0D50220-B4AB-4A2D-BFAC-2C71D72E6B83}" srcOrd="3" destOrd="0" presId="urn:microsoft.com/office/officeart/2005/8/layout/vList2"/>
    <dgm:cxn modelId="{41140434-387F-4614-BA0A-160357065833}" type="presParOf" srcId="{51D63AC6-5F5A-4644-ACD9-E490C101F45C}" destId="{E3C83FE2-B61B-448A-908E-B6DEDECAB516}" srcOrd="4" destOrd="0" presId="urn:microsoft.com/office/officeart/2005/8/layout/vList2"/>
    <dgm:cxn modelId="{F7ED1568-71BD-451D-96A3-1A92CC659B93}" type="presParOf" srcId="{51D63AC6-5F5A-4644-ACD9-E490C101F45C}" destId="{E06BE209-F9B6-465C-9F2D-D2351F343BA3}" srcOrd="5" destOrd="0" presId="urn:microsoft.com/office/officeart/2005/8/layout/vList2"/>
    <dgm:cxn modelId="{985A55C4-45FD-4769-A2C2-6B726A725BC1}" type="presParOf" srcId="{51D63AC6-5F5A-4644-ACD9-E490C101F45C}" destId="{95D0E96B-F873-4C31-A944-C80A51A4D2C4}" srcOrd="6" destOrd="0" presId="urn:microsoft.com/office/officeart/2005/8/layout/vList2"/>
    <dgm:cxn modelId="{FDEEBB43-1467-41FB-AB95-8593CF4F2A25}" type="presParOf" srcId="{51D63AC6-5F5A-4644-ACD9-E490C101F45C}" destId="{00205BD9-EAF2-4AB6-9030-EA4FD4668280}" srcOrd="7" destOrd="0" presId="urn:microsoft.com/office/officeart/2005/8/layout/vList2"/>
    <dgm:cxn modelId="{339059CD-6187-4014-859E-E86D8ED6B573}" type="presParOf" srcId="{51D63AC6-5F5A-4644-ACD9-E490C101F45C}" destId="{21057060-4816-4B61-9C53-F1B82E88A8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a:latin typeface="Times New Roman" pitchFamily="18" charset="0"/>
              <a:cs typeface="Times New Roman" pitchFamily="18" charset="0"/>
            </a:rPr>
            <a:t>ТЕМЫ, </a:t>
          </a:r>
          <a:r>
            <a:rPr lang="ru-RU" dirty="0">
              <a:latin typeface="Times New Roman" pitchFamily="18" charset="0"/>
              <a:cs typeface="Times New Roman" pitchFamily="18" charset="0"/>
            </a:rPr>
            <a:t>ОБСУЖДЕНИЕ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pt>
    <dgm:pt modelId="{9D2D5069-0C45-49E8-85AB-0C8C43DE88E9}" type="pres">
      <dgm:prSet presAssocID="{CC2535A1-CCC4-4448-BD06-CA375F8438F5}" presName="parentText" presStyleLbl="node1" presStyleIdx="0" presStyleCnt="1">
        <dgm:presLayoutVars>
          <dgm:chMax val="0"/>
          <dgm:bulletEnabled val="1"/>
        </dgm:presLayoutVars>
      </dgm:prSet>
      <dgm:spPr/>
    </dgm:pt>
  </dgm:ptLst>
  <dgm:cxnLst>
    <dgm:cxn modelId="{67E6C594-DE08-475D-91E2-8EE9460B20B8}" type="presOf" srcId="{CC2535A1-CCC4-4448-BD06-CA375F8438F5}" destId="{9D2D5069-0C45-49E8-85AB-0C8C43DE88E9}" srcOrd="0" destOrd="0" presId="urn:microsoft.com/office/officeart/2005/8/layout/vList2"/>
    <dgm:cxn modelId="{1FBCDB9E-8DF9-4E97-8A9E-49BF9C7A80B8}" type="presOf" srcId="{AADDE1D9-B343-4C9A-AEF8-3CFCE88C03D7}" destId="{170A2ABE-B690-4A19-9783-9904C06FB74A}"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FCD807AA-DBC8-4A76-AF64-F4F96DC2A63D}"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1B7C33-3310-4448-ABA7-98DEC9963A80}"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ru-RU"/>
        </a:p>
      </dgm:t>
    </dgm:pt>
    <dgm:pt modelId="{3D162502-75AA-4F64-9573-4CD94FCE499C}">
      <dgm:prSet custT="1"/>
      <dgm:spPr/>
      <dgm:t>
        <a:bodyPr/>
        <a:lstStyle/>
        <a:p>
          <a:pPr rtl="0"/>
          <a:r>
            <a:rPr lang="ru-RU" sz="1600" dirty="0">
              <a:latin typeface="Times New Roman" pitchFamily="18" charset="0"/>
              <a:cs typeface="Times New Roman" pitchFamily="18" charset="0"/>
            </a:rPr>
            <a:t>Низкий уровень заработной платы служащего и нехватка денежных средств на реализацию тех или иных нужд.</a:t>
          </a:r>
        </a:p>
      </dgm:t>
    </dgm:pt>
    <dgm:pt modelId="{C9F427F0-C11E-4D71-B4B4-14D64A59273A}" type="parTrans" cxnId="{2733E1E1-D5CF-48E1-B523-FB25FE887F3F}">
      <dgm:prSet/>
      <dgm:spPr/>
      <dgm:t>
        <a:bodyPr/>
        <a:lstStyle/>
        <a:p>
          <a:endParaRPr lang="ru-RU"/>
        </a:p>
      </dgm:t>
    </dgm:pt>
    <dgm:pt modelId="{17C19F2B-2235-49C3-BE76-6183A8C25655}" type="sibTrans" cxnId="{2733E1E1-D5CF-48E1-B523-FB25FE887F3F}">
      <dgm:prSet/>
      <dgm:spPr/>
      <dgm:t>
        <a:bodyPr/>
        <a:lstStyle/>
        <a:p>
          <a:endParaRPr lang="ru-RU"/>
        </a:p>
      </dgm:t>
    </dgm:pt>
    <dgm:pt modelId="{C2811629-721D-40EF-B6D2-0736F0411F69}">
      <dgm:prSet custT="1"/>
      <dgm:spPr/>
      <dgm:t>
        <a:bodyPr/>
        <a:lstStyle/>
        <a:p>
          <a:pPr rtl="0"/>
          <a:r>
            <a:rPr lang="ru-RU" sz="1600" dirty="0">
              <a:latin typeface="Times New Roman" pitchFamily="18" charset="0"/>
              <a:cs typeface="Times New Roman" pitchFamily="18" charset="0"/>
            </a:rPr>
            <a:t>Желание приобрести то или иное имущество, получить ту или иную услугу, отправиться в туристическую поездку.</a:t>
          </a:r>
        </a:p>
      </dgm:t>
    </dgm:pt>
    <dgm:pt modelId="{91ED7A43-2E5F-4CA4-A0AF-FBFE4AB7CD02}" type="parTrans" cxnId="{EE1BBB0F-7D28-490A-B4DD-6B86228A7439}">
      <dgm:prSet/>
      <dgm:spPr/>
      <dgm:t>
        <a:bodyPr/>
        <a:lstStyle/>
        <a:p>
          <a:endParaRPr lang="ru-RU"/>
        </a:p>
      </dgm:t>
    </dgm:pt>
    <dgm:pt modelId="{A27D205B-20E0-48CA-9549-89C47DE9A1B1}" type="sibTrans" cxnId="{EE1BBB0F-7D28-490A-B4DD-6B86228A7439}">
      <dgm:prSet/>
      <dgm:spPr/>
      <dgm:t>
        <a:bodyPr/>
        <a:lstStyle/>
        <a:p>
          <a:endParaRPr lang="ru-RU"/>
        </a:p>
      </dgm:t>
    </dgm:pt>
    <dgm:pt modelId="{825BDE61-484A-4BC0-B878-D624A6E13528}">
      <dgm:prSet custT="1"/>
      <dgm:spPr/>
      <dgm:t>
        <a:bodyPr/>
        <a:lstStyle/>
        <a:p>
          <a:pPr rtl="0"/>
          <a:r>
            <a:rPr lang="ru-RU" sz="1600" dirty="0">
              <a:latin typeface="Times New Roman" pitchFamily="18" charset="0"/>
              <a:cs typeface="Times New Roman" pitchFamily="18" charset="0"/>
            </a:rPr>
            <a:t>Отсутствие работы у родственников служащего, работника.</a:t>
          </a:r>
        </a:p>
      </dgm:t>
    </dgm:pt>
    <dgm:pt modelId="{A262255C-9444-432C-B15C-DE7E9FA4E666}" type="parTrans" cxnId="{A3F66C4F-002B-4E05-9F0E-58FB824E16E3}">
      <dgm:prSet/>
      <dgm:spPr/>
      <dgm:t>
        <a:bodyPr/>
        <a:lstStyle/>
        <a:p>
          <a:endParaRPr lang="ru-RU"/>
        </a:p>
      </dgm:t>
    </dgm:pt>
    <dgm:pt modelId="{D4C10E88-8868-4C2F-A18F-0993BF8C6C98}" type="sibTrans" cxnId="{A3F66C4F-002B-4E05-9F0E-58FB824E16E3}">
      <dgm:prSet/>
      <dgm:spPr/>
      <dgm:t>
        <a:bodyPr/>
        <a:lstStyle/>
        <a:p>
          <a:endParaRPr lang="ru-RU"/>
        </a:p>
      </dgm:t>
    </dgm:pt>
    <dgm:pt modelId="{681DC000-7FF0-4A60-9F4A-299CEF6ED47A}">
      <dgm:prSet custT="1"/>
      <dgm:spPr/>
      <dgm:t>
        <a:bodyPr/>
        <a:lstStyle/>
        <a:p>
          <a:pPr rtl="0"/>
          <a:r>
            <a:rPr lang="ru-RU" sz="1600" dirty="0">
              <a:latin typeface="Times New Roman" pitchFamily="18" charset="0"/>
              <a:cs typeface="Times New Roman" pitchFamily="18" charset="0"/>
            </a:rPr>
            <a:t>Необходимость поступления детей служащего (работника) в образовательное учреждение и т.д.</a:t>
          </a:r>
        </a:p>
      </dgm:t>
    </dgm:pt>
    <dgm:pt modelId="{532E7410-97E8-4EB9-A1B5-CB7F18952A63}" type="parTrans" cxnId="{07FCE545-D2E4-4913-8F6F-BCFE25B7888E}">
      <dgm:prSet/>
      <dgm:spPr/>
      <dgm:t>
        <a:bodyPr/>
        <a:lstStyle/>
        <a:p>
          <a:endParaRPr lang="ru-RU"/>
        </a:p>
      </dgm:t>
    </dgm:pt>
    <dgm:pt modelId="{A46FD2FD-6453-4598-990E-6313D15EC3D0}" type="sibTrans" cxnId="{07FCE545-D2E4-4913-8F6F-BCFE25B7888E}">
      <dgm:prSet/>
      <dgm:spPr/>
      <dgm:t>
        <a:bodyPr/>
        <a:lstStyle/>
        <a:p>
          <a:endParaRPr lang="ru-RU"/>
        </a:p>
      </dgm:t>
    </dgm:pt>
    <dgm:pt modelId="{03358A9D-9239-4ED8-997B-8BAC47647451}" type="pres">
      <dgm:prSet presAssocID="{FA1B7C33-3310-4448-ABA7-98DEC9963A80}" presName="compositeShape" presStyleCnt="0">
        <dgm:presLayoutVars>
          <dgm:dir/>
          <dgm:resizeHandles/>
        </dgm:presLayoutVars>
      </dgm:prSet>
      <dgm:spPr/>
    </dgm:pt>
    <dgm:pt modelId="{E1CDD6A2-7ECC-4FFE-96A2-6DFFE700F4A1}" type="pres">
      <dgm:prSet presAssocID="{FA1B7C33-3310-4448-ABA7-98DEC9963A80}" presName="pyramid" presStyleLbl="node1" presStyleIdx="0" presStyleCnt="1"/>
      <dgm:spPr/>
    </dgm:pt>
    <dgm:pt modelId="{42187CFA-B7A9-4163-8893-678EA0893ACB}" type="pres">
      <dgm:prSet presAssocID="{FA1B7C33-3310-4448-ABA7-98DEC9963A80}" presName="theList" presStyleCnt="0"/>
      <dgm:spPr/>
    </dgm:pt>
    <dgm:pt modelId="{3AFEB5C8-E0EC-4F3A-829C-B02104318BE4}" type="pres">
      <dgm:prSet presAssocID="{3D162502-75AA-4F64-9573-4CD94FCE499C}" presName="aNode" presStyleLbl="fgAcc1" presStyleIdx="0" presStyleCnt="4">
        <dgm:presLayoutVars>
          <dgm:bulletEnabled val="1"/>
        </dgm:presLayoutVars>
      </dgm:prSet>
      <dgm:spPr/>
    </dgm:pt>
    <dgm:pt modelId="{E423E968-7298-4489-A61F-63ABF5EE6126}" type="pres">
      <dgm:prSet presAssocID="{3D162502-75AA-4F64-9573-4CD94FCE499C}" presName="aSpace" presStyleCnt="0"/>
      <dgm:spPr/>
    </dgm:pt>
    <dgm:pt modelId="{D48CAF96-0589-48D2-8A69-A749BCA6056A}" type="pres">
      <dgm:prSet presAssocID="{C2811629-721D-40EF-B6D2-0736F0411F69}" presName="aNode" presStyleLbl="fgAcc1" presStyleIdx="1" presStyleCnt="4">
        <dgm:presLayoutVars>
          <dgm:bulletEnabled val="1"/>
        </dgm:presLayoutVars>
      </dgm:prSet>
      <dgm:spPr/>
    </dgm:pt>
    <dgm:pt modelId="{6379C76A-D9D1-4EB7-8658-9446F1079A0F}" type="pres">
      <dgm:prSet presAssocID="{C2811629-721D-40EF-B6D2-0736F0411F69}" presName="aSpace" presStyleCnt="0"/>
      <dgm:spPr/>
    </dgm:pt>
    <dgm:pt modelId="{8B2BB880-93D5-47A7-BD04-730823FA7402}" type="pres">
      <dgm:prSet presAssocID="{825BDE61-484A-4BC0-B878-D624A6E13528}" presName="aNode" presStyleLbl="fgAcc1" presStyleIdx="2" presStyleCnt="4">
        <dgm:presLayoutVars>
          <dgm:bulletEnabled val="1"/>
        </dgm:presLayoutVars>
      </dgm:prSet>
      <dgm:spPr/>
    </dgm:pt>
    <dgm:pt modelId="{4C35BDCE-E67A-4DFE-825F-0F71116340FB}" type="pres">
      <dgm:prSet presAssocID="{825BDE61-484A-4BC0-B878-D624A6E13528}" presName="aSpace" presStyleCnt="0"/>
      <dgm:spPr/>
    </dgm:pt>
    <dgm:pt modelId="{74355AEF-854C-4BBA-9FE7-1F4A8E39F9DD}" type="pres">
      <dgm:prSet presAssocID="{681DC000-7FF0-4A60-9F4A-299CEF6ED47A}" presName="aNode" presStyleLbl="fgAcc1" presStyleIdx="3" presStyleCnt="4">
        <dgm:presLayoutVars>
          <dgm:bulletEnabled val="1"/>
        </dgm:presLayoutVars>
      </dgm:prSet>
      <dgm:spPr/>
    </dgm:pt>
    <dgm:pt modelId="{D8CD36CB-69FF-4F26-B8F2-70769B9549CF}" type="pres">
      <dgm:prSet presAssocID="{681DC000-7FF0-4A60-9F4A-299CEF6ED47A}" presName="aSpace" presStyleCnt="0"/>
      <dgm:spPr/>
    </dgm:pt>
  </dgm:ptLst>
  <dgm:cxnLst>
    <dgm:cxn modelId="{EE1BBB0F-7D28-490A-B4DD-6B86228A7439}" srcId="{FA1B7C33-3310-4448-ABA7-98DEC9963A80}" destId="{C2811629-721D-40EF-B6D2-0736F0411F69}" srcOrd="1" destOrd="0" parTransId="{91ED7A43-2E5F-4CA4-A0AF-FBFE4AB7CD02}" sibTransId="{A27D205B-20E0-48CA-9549-89C47DE9A1B1}"/>
    <dgm:cxn modelId="{07FCE545-D2E4-4913-8F6F-BCFE25B7888E}" srcId="{FA1B7C33-3310-4448-ABA7-98DEC9963A80}" destId="{681DC000-7FF0-4A60-9F4A-299CEF6ED47A}" srcOrd="3" destOrd="0" parTransId="{532E7410-97E8-4EB9-A1B5-CB7F18952A63}" sibTransId="{A46FD2FD-6453-4598-990E-6313D15EC3D0}"/>
    <dgm:cxn modelId="{A3F66C4F-002B-4E05-9F0E-58FB824E16E3}" srcId="{FA1B7C33-3310-4448-ABA7-98DEC9963A80}" destId="{825BDE61-484A-4BC0-B878-D624A6E13528}" srcOrd="2" destOrd="0" parTransId="{A262255C-9444-432C-B15C-DE7E9FA4E666}" sibTransId="{D4C10E88-8868-4C2F-A18F-0993BF8C6C98}"/>
    <dgm:cxn modelId="{898190B3-1BD7-42C7-A1CC-E9C236F656F0}" type="presOf" srcId="{3D162502-75AA-4F64-9573-4CD94FCE499C}" destId="{3AFEB5C8-E0EC-4F3A-829C-B02104318BE4}" srcOrd="0" destOrd="0" presId="urn:microsoft.com/office/officeart/2005/8/layout/pyramid2"/>
    <dgm:cxn modelId="{AB0DF0B8-B8A9-4094-AD3A-4807AF612223}" type="presOf" srcId="{FA1B7C33-3310-4448-ABA7-98DEC9963A80}" destId="{03358A9D-9239-4ED8-997B-8BAC47647451}" srcOrd="0" destOrd="0" presId="urn:microsoft.com/office/officeart/2005/8/layout/pyramid2"/>
    <dgm:cxn modelId="{7F07EABB-5194-4ED1-BAF0-EF373F2DE670}" type="presOf" srcId="{681DC000-7FF0-4A60-9F4A-299CEF6ED47A}" destId="{74355AEF-854C-4BBA-9FE7-1F4A8E39F9DD}" srcOrd="0" destOrd="0" presId="urn:microsoft.com/office/officeart/2005/8/layout/pyramid2"/>
    <dgm:cxn modelId="{9E6611C2-425F-4296-8C32-5BEAD8467907}" type="presOf" srcId="{825BDE61-484A-4BC0-B878-D624A6E13528}" destId="{8B2BB880-93D5-47A7-BD04-730823FA7402}" srcOrd="0" destOrd="0" presId="urn:microsoft.com/office/officeart/2005/8/layout/pyramid2"/>
    <dgm:cxn modelId="{2733E1E1-D5CF-48E1-B523-FB25FE887F3F}" srcId="{FA1B7C33-3310-4448-ABA7-98DEC9963A80}" destId="{3D162502-75AA-4F64-9573-4CD94FCE499C}" srcOrd="0" destOrd="0" parTransId="{C9F427F0-C11E-4D71-B4B4-14D64A59273A}" sibTransId="{17C19F2B-2235-49C3-BE76-6183A8C25655}"/>
    <dgm:cxn modelId="{E65F1EF1-B363-4954-90D8-2637AF13D6D2}" type="presOf" srcId="{C2811629-721D-40EF-B6D2-0736F0411F69}" destId="{D48CAF96-0589-48D2-8A69-A749BCA6056A}" srcOrd="0" destOrd="0" presId="urn:microsoft.com/office/officeart/2005/8/layout/pyramid2"/>
    <dgm:cxn modelId="{38BF06A9-AB73-4AFC-81E4-DB9C52151512}" type="presParOf" srcId="{03358A9D-9239-4ED8-997B-8BAC47647451}" destId="{E1CDD6A2-7ECC-4FFE-96A2-6DFFE700F4A1}" srcOrd="0" destOrd="0" presId="urn:microsoft.com/office/officeart/2005/8/layout/pyramid2"/>
    <dgm:cxn modelId="{402791DF-82A3-4DE5-9FA0-79FEEF17F3B7}" type="presParOf" srcId="{03358A9D-9239-4ED8-997B-8BAC47647451}" destId="{42187CFA-B7A9-4163-8893-678EA0893ACB}" srcOrd="1" destOrd="0" presId="urn:microsoft.com/office/officeart/2005/8/layout/pyramid2"/>
    <dgm:cxn modelId="{857E6F99-6255-42D8-9825-D249AA5F3E0D}" type="presParOf" srcId="{42187CFA-B7A9-4163-8893-678EA0893ACB}" destId="{3AFEB5C8-E0EC-4F3A-829C-B02104318BE4}" srcOrd="0" destOrd="0" presId="urn:microsoft.com/office/officeart/2005/8/layout/pyramid2"/>
    <dgm:cxn modelId="{3B0CBFAD-6DFB-45F2-92DE-DF47D1FBEF39}" type="presParOf" srcId="{42187CFA-B7A9-4163-8893-678EA0893ACB}" destId="{E423E968-7298-4489-A61F-63ABF5EE6126}" srcOrd="1" destOrd="0" presId="urn:microsoft.com/office/officeart/2005/8/layout/pyramid2"/>
    <dgm:cxn modelId="{EB397CFF-6EAB-40E4-A30D-3E7F8A28CA48}" type="presParOf" srcId="{42187CFA-B7A9-4163-8893-678EA0893ACB}" destId="{D48CAF96-0589-48D2-8A69-A749BCA6056A}" srcOrd="2" destOrd="0" presId="urn:microsoft.com/office/officeart/2005/8/layout/pyramid2"/>
    <dgm:cxn modelId="{BC59DF1A-67C6-4113-A8F4-1CB34D5F9E1E}" type="presParOf" srcId="{42187CFA-B7A9-4163-8893-678EA0893ACB}" destId="{6379C76A-D9D1-4EB7-8658-9446F1079A0F}" srcOrd="3" destOrd="0" presId="urn:microsoft.com/office/officeart/2005/8/layout/pyramid2"/>
    <dgm:cxn modelId="{6783E906-B3EA-4E9A-BF7A-8E5E8C2CD958}" type="presParOf" srcId="{42187CFA-B7A9-4163-8893-678EA0893ACB}" destId="{8B2BB880-93D5-47A7-BD04-730823FA7402}" srcOrd="4" destOrd="0" presId="urn:microsoft.com/office/officeart/2005/8/layout/pyramid2"/>
    <dgm:cxn modelId="{5943C01D-8021-4936-A9D7-E9FE81B0D689}" type="presParOf" srcId="{42187CFA-B7A9-4163-8893-678EA0893ACB}" destId="{4C35BDCE-E67A-4DFE-825F-0F71116340FB}" srcOrd="5" destOrd="0" presId="urn:microsoft.com/office/officeart/2005/8/layout/pyramid2"/>
    <dgm:cxn modelId="{FE20FBE4-74C3-4630-8F18-ED5362A4117B}" type="presParOf" srcId="{42187CFA-B7A9-4163-8893-678EA0893ACB}" destId="{74355AEF-854C-4BBA-9FE7-1F4A8E39F9DD}" srcOrd="6" destOrd="0" presId="urn:microsoft.com/office/officeart/2005/8/layout/pyramid2"/>
    <dgm:cxn modelId="{36E5CB29-5F77-4787-8075-04436F857FDB}" type="presParOf" srcId="{42187CFA-B7A9-4163-8893-678EA0893ACB}" destId="{D8CD36CB-69FF-4F26-B8F2-70769B9549C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a:latin typeface="Times New Roman" pitchFamily="18" charset="0"/>
              <a:cs typeface="Times New Roman" pitchFamily="18" charset="0"/>
            </a:rPr>
            <a:t>СЛОВА И ВЫРАЖЕНИЯ, УПОТРЕБЕЛЕНИЕ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pt>
    <dgm:pt modelId="{9D2D5069-0C45-49E8-85AB-0C8C43DE88E9}" type="pres">
      <dgm:prSet presAssocID="{CC2535A1-CCC4-4448-BD06-CA375F8438F5}" presName="parentText" presStyleLbl="node1" presStyleIdx="0" presStyleCnt="1">
        <dgm:presLayoutVars>
          <dgm:chMax val="0"/>
          <dgm:bulletEnabled val="1"/>
        </dgm:presLayoutVars>
      </dgm:prSet>
      <dgm:spPr/>
    </dgm:pt>
  </dgm:ptLst>
  <dgm:cxnLst>
    <dgm:cxn modelId="{9733B31C-CF3B-44DB-81CE-0D60E38B7EBE}" type="presOf" srcId="{AADDE1D9-B343-4C9A-AEF8-3CFCE88C03D7}" destId="{170A2ABE-B690-4A19-9783-9904C06FB74A}"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BDB0C2F2-F87A-40D5-AC74-F07B087A42B8}" type="presOf" srcId="{CC2535A1-CCC4-4448-BD06-CA375F8438F5}" destId="{9D2D5069-0C45-49E8-85AB-0C8C43DE88E9}" srcOrd="0" destOrd="0" presId="urn:microsoft.com/office/officeart/2005/8/layout/vList2"/>
    <dgm:cxn modelId="{399A62CB-17B1-43BE-8547-507B40D6D283}"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B66D4-5FC5-4201-A525-95ED48FA3088}"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ru-RU"/>
        </a:p>
      </dgm:t>
    </dgm:pt>
    <dgm:pt modelId="{2DA941BC-3590-45D7-B16D-51C778794815}">
      <dgm:prSet/>
      <dgm:spPr/>
      <dgm:t>
        <a:bodyPr/>
        <a:lstStyle/>
        <a:p>
          <a:pPr rtl="0"/>
          <a:endParaRPr lang="ru-RU" dirty="0"/>
        </a:p>
        <a:p>
          <a:pPr rtl="0"/>
          <a:endParaRPr lang="ru-RU" dirty="0"/>
        </a:p>
        <a:p>
          <a:pPr rtl="0"/>
          <a:r>
            <a:rPr lang="ru-RU" dirty="0"/>
            <a:t>При Петре </a:t>
          </a:r>
          <a:r>
            <a:rPr lang="en-US" dirty="0"/>
            <a:t>I</a:t>
          </a:r>
          <a:r>
            <a:rPr lang="ru-RU" dirty="0"/>
            <a:t> все «слуги государевы» стали получать фиксированную ежемесячную плату, а взятки (подношения) в любой форме начали считаться преступлением. </a:t>
          </a:r>
        </a:p>
      </dgm:t>
    </dgm:pt>
    <dgm:pt modelId="{2724EF27-ABAA-4F25-B709-0D742C9A3447}" type="parTrans" cxnId="{26FF3DE6-C96B-45F7-B4FF-2866615D67E0}">
      <dgm:prSet/>
      <dgm:spPr/>
      <dgm:t>
        <a:bodyPr/>
        <a:lstStyle/>
        <a:p>
          <a:endParaRPr lang="ru-RU"/>
        </a:p>
      </dgm:t>
    </dgm:pt>
    <dgm:pt modelId="{A8A77362-501A-40A7-A0B8-C7FCD5F38FA6}" type="sibTrans" cxnId="{26FF3DE6-C96B-45F7-B4FF-2866615D67E0}">
      <dgm:prSet/>
      <dgm:spPr/>
      <dgm:t>
        <a:bodyPr/>
        <a:lstStyle/>
        <a:p>
          <a:endParaRPr lang="ru-RU"/>
        </a:p>
      </dgm:t>
    </dgm:pt>
    <dgm:pt modelId="{B73E9C0E-9DEC-4F10-A34E-F8D647E453C8}">
      <dgm:prSet/>
      <dgm:spPr/>
      <dgm:t>
        <a:bodyPr/>
        <a:lstStyle/>
        <a:p>
          <a:pPr rtl="0"/>
          <a:endParaRPr lang="ru-RU" dirty="0"/>
        </a:p>
        <a:p>
          <a:pPr rtl="0"/>
          <a:endParaRPr lang="ru-RU" dirty="0"/>
        </a:p>
        <a:p>
          <a:pPr rtl="0"/>
          <a:endParaRPr lang="ru-RU" dirty="0"/>
        </a:p>
        <a:p>
          <a:pPr rtl="0"/>
          <a:endParaRPr lang="ru-RU" dirty="0"/>
        </a:p>
        <a:p>
          <a:pPr rtl="0"/>
          <a:r>
            <a:rPr lang="ru-RU" dirty="0"/>
            <a:t>Но из-за частых войн казна истощилась и не всегда могла выплачивать жалованье. </a:t>
          </a:r>
        </a:p>
      </dgm:t>
    </dgm:pt>
    <dgm:pt modelId="{7AC5D4E5-6A76-40E9-A227-992223C09EF7}" type="parTrans" cxnId="{AE7961D5-99D2-494F-B555-B2E3729AC29D}">
      <dgm:prSet/>
      <dgm:spPr/>
      <dgm:t>
        <a:bodyPr/>
        <a:lstStyle/>
        <a:p>
          <a:endParaRPr lang="ru-RU"/>
        </a:p>
      </dgm:t>
    </dgm:pt>
    <dgm:pt modelId="{5A910FB9-11EF-4E9C-A8E9-8D9BE1C24EA2}" type="sibTrans" cxnId="{AE7961D5-99D2-494F-B555-B2E3729AC29D}">
      <dgm:prSet/>
      <dgm:spPr/>
      <dgm:t>
        <a:bodyPr/>
        <a:lstStyle/>
        <a:p>
          <a:endParaRPr lang="ru-RU"/>
        </a:p>
      </dgm:t>
    </dgm:pt>
    <dgm:pt modelId="{C0F23FEF-45B4-441D-B87F-00D5179AB3FE}">
      <dgm:prSet/>
      <dgm:spPr/>
      <dgm:t>
        <a:bodyPr/>
        <a:lstStyle/>
        <a:p>
          <a:pPr algn="ctr" rtl="0"/>
          <a:r>
            <a:rPr lang="ru-RU" dirty="0"/>
            <a:t>Лишившись главного и единственного на ту пору средства к существованию, многие чиновники вынуждены были возобновить «кормления». Несмотря на это, в положение обедневших канцелярских служащих никто не вошел, и взяточничество не перестали считать тяжким преступлением.</a:t>
          </a:r>
          <a:r>
            <a:rPr lang="en-US" dirty="0"/>
            <a:t> </a:t>
          </a:r>
          <a:r>
            <a:rPr lang="ru-RU" dirty="0"/>
            <a:t> </a:t>
          </a:r>
        </a:p>
      </dgm:t>
    </dgm:pt>
    <dgm:pt modelId="{182E8734-49E4-4879-8637-3B7236BD8271}" type="parTrans" cxnId="{52CF1E59-A970-4F4A-8A7F-0D47119A1AA4}">
      <dgm:prSet/>
      <dgm:spPr/>
      <dgm:t>
        <a:bodyPr/>
        <a:lstStyle/>
        <a:p>
          <a:endParaRPr lang="ru-RU"/>
        </a:p>
      </dgm:t>
    </dgm:pt>
    <dgm:pt modelId="{21FABE13-196D-4224-93D9-E61D1E251C90}" type="sibTrans" cxnId="{52CF1E59-A970-4F4A-8A7F-0D47119A1AA4}">
      <dgm:prSet/>
      <dgm:spPr/>
      <dgm:t>
        <a:bodyPr/>
        <a:lstStyle/>
        <a:p>
          <a:endParaRPr lang="ru-RU"/>
        </a:p>
      </dgm:t>
    </dgm:pt>
    <dgm:pt modelId="{A99A402B-63B8-4579-AA5D-9498A5A0479C}">
      <dgm:prSet/>
      <dgm:spPr/>
      <dgm:t>
        <a:bodyPr/>
        <a:lstStyle/>
        <a:p>
          <a:pPr algn="l" rtl="0"/>
          <a:endParaRPr lang="ru-RU" dirty="0"/>
        </a:p>
      </dgm:t>
    </dgm:pt>
    <dgm:pt modelId="{96941660-0AC3-4531-8629-E24DAFF245FC}" type="parTrans" cxnId="{2C08BFD4-C88F-4AC8-AC45-7960F6F6455D}">
      <dgm:prSet/>
      <dgm:spPr/>
      <dgm:t>
        <a:bodyPr/>
        <a:lstStyle/>
        <a:p>
          <a:endParaRPr lang="ru-RU"/>
        </a:p>
      </dgm:t>
    </dgm:pt>
    <dgm:pt modelId="{0E281B61-87AC-4F32-8CF4-4DD3540633C2}" type="sibTrans" cxnId="{2C08BFD4-C88F-4AC8-AC45-7960F6F6455D}">
      <dgm:prSet/>
      <dgm:spPr/>
      <dgm:t>
        <a:bodyPr/>
        <a:lstStyle/>
        <a:p>
          <a:endParaRPr lang="ru-RU"/>
        </a:p>
      </dgm:t>
    </dgm:pt>
    <dgm:pt modelId="{F84DA781-D92B-42A7-AF36-46D07A501EA7}" type="pres">
      <dgm:prSet presAssocID="{50DB66D4-5FC5-4201-A525-95ED48FA3088}" presName="Name0" presStyleCnt="0">
        <dgm:presLayoutVars>
          <dgm:dir/>
          <dgm:resizeHandles val="exact"/>
        </dgm:presLayoutVars>
      </dgm:prSet>
      <dgm:spPr/>
    </dgm:pt>
    <dgm:pt modelId="{384CDADE-9C7A-479C-93B3-A32585056456}" type="pres">
      <dgm:prSet presAssocID="{50DB66D4-5FC5-4201-A525-95ED48FA3088}" presName="bkgdShp" presStyleLbl="alignAccFollowNode1" presStyleIdx="0" presStyleCnt="1"/>
      <dgm:spPr/>
    </dgm:pt>
    <dgm:pt modelId="{A64D9AC4-2BC6-40DB-A324-B196DA6F7CC9}" type="pres">
      <dgm:prSet presAssocID="{50DB66D4-5FC5-4201-A525-95ED48FA3088}" presName="linComp" presStyleCnt="0"/>
      <dgm:spPr/>
    </dgm:pt>
    <dgm:pt modelId="{33575531-4232-427D-B5D9-715685CD72D4}" type="pres">
      <dgm:prSet presAssocID="{2DA941BC-3590-45D7-B16D-51C778794815}" presName="compNode" presStyleCnt="0"/>
      <dgm:spPr/>
    </dgm:pt>
    <dgm:pt modelId="{9AD36EB4-4E9A-4EEB-A40B-0671A468D49C}" type="pres">
      <dgm:prSet presAssocID="{2DA941BC-3590-45D7-B16D-51C778794815}" presName="node" presStyleLbl="node1" presStyleIdx="0" presStyleCnt="3">
        <dgm:presLayoutVars>
          <dgm:bulletEnabled val="1"/>
        </dgm:presLayoutVars>
      </dgm:prSet>
      <dgm:spPr/>
    </dgm:pt>
    <dgm:pt modelId="{2093CB69-6110-4305-8A2E-C1BAE0FC6428}" type="pres">
      <dgm:prSet presAssocID="{2DA941BC-3590-45D7-B16D-51C778794815}" presName="invisiNode" presStyleLbl="node1" presStyleIdx="0" presStyleCnt="3"/>
      <dgm:spPr/>
    </dgm:pt>
    <dgm:pt modelId="{119712B4-488D-4323-89DD-FEA15D8AD920}" type="pres">
      <dgm:prSet presAssocID="{2DA941BC-3590-45D7-B16D-51C778794815}" presName="imagNode" presStyleLbl="fgImgPlace1" presStyleIdx="0" presStyleCnt="3"/>
      <dgm:spPr>
        <a:blipFill rotWithShape="0">
          <a:blip xmlns:r="http://schemas.openxmlformats.org/officeDocument/2006/relationships" r:embed="rId1"/>
          <a:stretch>
            <a:fillRect/>
          </a:stretch>
        </a:blipFill>
      </dgm:spPr>
    </dgm:pt>
    <dgm:pt modelId="{6CE2C33C-5BF6-41B6-8B75-4C469A0153FA}" type="pres">
      <dgm:prSet presAssocID="{A8A77362-501A-40A7-A0B8-C7FCD5F38FA6}" presName="sibTrans" presStyleLbl="sibTrans2D1" presStyleIdx="0" presStyleCnt="0"/>
      <dgm:spPr/>
    </dgm:pt>
    <dgm:pt modelId="{17A68607-408A-4B03-A5B2-84BC818FF338}" type="pres">
      <dgm:prSet presAssocID="{B73E9C0E-9DEC-4F10-A34E-F8D647E453C8}" presName="compNode" presStyleCnt="0"/>
      <dgm:spPr/>
    </dgm:pt>
    <dgm:pt modelId="{DB9D5939-BD46-4EB5-8CE7-4DCD9D7EFAE9}" type="pres">
      <dgm:prSet presAssocID="{B73E9C0E-9DEC-4F10-A34E-F8D647E453C8}" presName="node" presStyleLbl="node1" presStyleIdx="1" presStyleCnt="3">
        <dgm:presLayoutVars>
          <dgm:bulletEnabled val="1"/>
        </dgm:presLayoutVars>
      </dgm:prSet>
      <dgm:spPr/>
    </dgm:pt>
    <dgm:pt modelId="{395E0EA1-016E-415F-A327-7B6C10FB27A7}" type="pres">
      <dgm:prSet presAssocID="{B73E9C0E-9DEC-4F10-A34E-F8D647E453C8}" presName="invisiNode" presStyleLbl="node1" presStyleIdx="1" presStyleCnt="3"/>
      <dgm:spPr/>
    </dgm:pt>
    <dgm:pt modelId="{3F20FD33-7B97-470D-8352-A225EC849CD9}" type="pres">
      <dgm:prSet presAssocID="{B73E9C0E-9DEC-4F10-A34E-F8D647E453C8}" presName="imagNode" presStyleLbl="fgImgPlace1" presStyleIdx="1" presStyleCnt="3"/>
      <dgm:spPr>
        <a:blipFill rotWithShape="0">
          <a:blip xmlns:r="http://schemas.openxmlformats.org/officeDocument/2006/relationships" r:embed="rId2"/>
          <a:stretch>
            <a:fillRect/>
          </a:stretch>
        </a:blipFill>
      </dgm:spPr>
    </dgm:pt>
    <dgm:pt modelId="{412E30B0-A9EA-4F82-8EAB-244E50EB87E6}" type="pres">
      <dgm:prSet presAssocID="{5A910FB9-11EF-4E9C-A8E9-8D9BE1C24EA2}" presName="sibTrans" presStyleLbl="sibTrans2D1" presStyleIdx="0" presStyleCnt="0"/>
      <dgm:spPr/>
    </dgm:pt>
    <dgm:pt modelId="{E787B4BD-FEC9-418C-BBB7-4B3BA8CEC287}" type="pres">
      <dgm:prSet presAssocID="{C0F23FEF-45B4-441D-B87F-00D5179AB3FE}" presName="compNode" presStyleCnt="0"/>
      <dgm:spPr/>
    </dgm:pt>
    <dgm:pt modelId="{178E4CF8-E55A-4E9B-826F-D8B171F66743}" type="pres">
      <dgm:prSet presAssocID="{C0F23FEF-45B4-441D-B87F-00D5179AB3FE}" presName="node" presStyleLbl="node1" presStyleIdx="2" presStyleCnt="3">
        <dgm:presLayoutVars>
          <dgm:bulletEnabled val="1"/>
        </dgm:presLayoutVars>
      </dgm:prSet>
      <dgm:spPr/>
    </dgm:pt>
    <dgm:pt modelId="{35C73E70-6370-4F93-A3C6-8317AD9CD95C}" type="pres">
      <dgm:prSet presAssocID="{C0F23FEF-45B4-441D-B87F-00D5179AB3FE}" presName="invisiNode" presStyleLbl="node1" presStyleIdx="2" presStyleCnt="3"/>
      <dgm:spPr/>
    </dgm:pt>
    <dgm:pt modelId="{D8A3CD5B-3AC0-4109-A40F-41921087A9AF}" type="pres">
      <dgm:prSet presAssocID="{C0F23FEF-45B4-441D-B87F-00D5179AB3FE}" presName="imagNode" presStyleLbl="fgImgPlace1" presStyleIdx="2" presStyleCnt="3"/>
      <dgm:spPr>
        <a:blipFill rotWithShape="0">
          <a:blip xmlns:r="http://schemas.openxmlformats.org/officeDocument/2006/relationships" r:embed="rId3"/>
          <a:stretch>
            <a:fillRect/>
          </a:stretch>
        </a:blipFill>
      </dgm:spPr>
    </dgm:pt>
  </dgm:ptLst>
  <dgm:cxnLst>
    <dgm:cxn modelId="{F72DC40C-93D3-49D8-967E-F0A39B58A787}" type="presOf" srcId="{C0F23FEF-45B4-441D-B87F-00D5179AB3FE}" destId="{178E4CF8-E55A-4E9B-826F-D8B171F66743}" srcOrd="0" destOrd="0" presId="urn:microsoft.com/office/officeart/2005/8/layout/pList2#1"/>
    <dgm:cxn modelId="{FF0DFC0C-72EC-444C-8A3D-3BD0A157C37E}" type="presOf" srcId="{A8A77362-501A-40A7-A0B8-C7FCD5F38FA6}" destId="{6CE2C33C-5BF6-41B6-8B75-4C469A0153FA}" srcOrd="0" destOrd="0" presId="urn:microsoft.com/office/officeart/2005/8/layout/pList2#1"/>
    <dgm:cxn modelId="{3259AD2C-5998-42D5-83BD-74E076CA4940}" type="presOf" srcId="{50DB66D4-5FC5-4201-A525-95ED48FA3088}" destId="{F84DA781-D92B-42A7-AF36-46D07A501EA7}" srcOrd="0" destOrd="0" presId="urn:microsoft.com/office/officeart/2005/8/layout/pList2#1"/>
    <dgm:cxn modelId="{F03C6A31-B4D6-49E3-A2C5-6541D94E56FE}" type="presOf" srcId="{5A910FB9-11EF-4E9C-A8E9-8D9BE1C24EA2}" destId="{412E30B0-A9EA-4F82-8EAB-244E50EB87E6}" srcOrd="0" destOrd="0" presId="urn:microsoft.com/office/officeart/2005/8/layout/pList2#1"/>
    <dgm:cxn modelId="{B9D4963E-08AD-405B-BDA5-378B3882AE21}" type="presOf" srcId="{B73E9C0E-9DEC-4F10-A34E-F8D647E453C8}" destId="{DB9D5939-BD46-4EB5-8CE7-4DCD9D7EFAE9}" srcOrd="0" destOrd="0" presId="urn:microsoft.com/office/officeart/2005/8/layout/pList2#1"/>
    <dgm:cxn modelId="{279A7466-0CD8-4401-8190-4E1C0ED42AAA}" type="presOf" srcId="{A99A402B-63B8-4579-AA5D-9498A5A0479C}" destId="{178E4CF8-E55A-4E9B-826F-D8B171F66743}" srcOrd="0" destOrd="1" presId="urn:microsoft.com/office/officeart/2005/8/layout/pList2#1"/>
    <dgm:cxn modelId="{52CF1E59-A970-4F4A-8A7F-0D47119A1AA4}" srcId="{50DB66D4-5FC5-4201-A525-95ED48FA3088}" destId="{C0F23FEF-45B4-441D-B87F-00D5179AB3FE}" srcOrd="2" destOrd="0" parTransId="{182E8734-49E4-4879-8637-3B7236BD8271}" sibTransId="{21FABE13-196D-4224-93D9-E61D1E251C90}"/>
    <dgm:cxn modelId="{2C08BFD4-C88F-4AC8-AC45-7960F6F6455D}" srcId="{C0F23FEF-45B4-441D-B87F-00D5179AB3FE}" destId="{A99A402B-63B8-4579-AA5D-9498A5A0479C}" srcOrd="0" destOrd="0" parTransId="{96941660-0AC3-4531-8629-E24DAFF245FC}" sibTransId="{0E281B61-87AC-4F32-8CF4-4DD3540633C2}"/>
    <dgm:cxn modelId="{AE7961D5-99D2-494F-B555-B2E3729AC29D}" srcId="{50DB66D4-5FC5-4201-A525-95ED48FA3088}" destId="{B73E9C0E-9DEC-4F10-A34E-F8D647E453C8}" srcOrd="1" destOrd="0" parTransId="{7AC5D4E5-6A76-40E9-A227-992223C09EF7}" sibTransId="{5A910FB9-11EF-4E9C-A8E9-8D9BE1C24EA2}"/>
    <dgm:cxn modelId="{26FF3DE6-C96B-45F7-B4FF-2866615D67E0}" srcId="{50DB66D4-5FC5-4201-A525-95ED48FA3088}" destId="{2DA941BC-3590-45D7-B16D-51C778794815}" srcOrd="0" destOrd="0" parTransId="{2724EF27-ABAA-4F25-B709-0D742C9A3447}" sibTransId="{A8A77362-501A-40A7-A0B8-C7FCD5F38FA6}"/>
    <dgm:cxn modelId="{CD34FFFC-D8FB-4CD1-806E-72B1FB6019F4}" type="presOf" srcId="{2DA941BC-3590-45D7-B16D-51C778794815}" destId="{9AD36EB4-4E9A-4EEB-A40B-0671A468D49C}" srcOrd="0" destOrd="0" presId="urn:microsoft.com/office/officeart/2005/8/layout/pList2#1"/>
    <dgm:cxn modelId="{0E1F1761-F571-4A5D-AC7C-EF630E3E8B44}" type="presParOf" srcId="{F84DA781-D92B-42A7-AF36-46D07A501EA7}" destId="{384CDADE-9C7A-479C-93B3-A32585056456}" srcOrd="0" destOrd="0" presId="urn:microsoft.com/office/officeart/2005/8/layout/pList2#1"/>
    <dgm:cxn modelId="{585BBED2-BAE7-4154-AE72-99E19FE793A2}" type="presParOf" srcId="{F84DA781-D92B-42A7-AF36-46D07A501EA7}" destId="{A64D9AC4-2BC6-40DB-A324-B196DA6F7CC9}" srcOrd="1" destOrd="0" presId="urn:microsoft.com/office/officeart/2005/8/layout/pList2#1"/>
    <dgm:cxn modelId="{9E067C42-833E-43A6-951A-2601B982DD9B}" type="presParOf" srcId="{A64D9AC4-2BC6-40DB-A324-B196DA6F7CC9}" destId="{33575531-4232-427D-B5D9-715685CD72D4}" srcOrd="0" destOrd="0" presId="urn:microsoft.com/office/officeart/2005/8/layout/pList2#1"/>
    <dgm:cxn modelId="{0F52234B-1094-41FD-BC25-54390D47424A}" type="presParOf" srcId="{33575531-4232-427D-B5D9-715685CD72D4}" destId="{9AD36EB4-4E9A-4EEB-A40B-0671A468D49C}" srcOrd="0" destOrd="0" presId="urn:microsoft.com/office/officeart/2005/8/layout/pList2#1"/>
    <dgm:cxn modelId="{1E1E9C86-E462-4071-AABD-FFB2CF120740}" type="presParOf" srcId="{33575531-4232-427D-B5D9-715685CD72D4}" destId="{2093CB69-6110-4305-8A2E-C1BAE0FC6428}" srcOrd="1" destOrd="0" presId="urn:microsoft.com/office/officeart/2005/8/layout/pList2#1"/>
    <dgm:cxn modelId="{8EEF2493-236C-4D8B-97C4-24BDBF8F2CEF}" type="presParOf" srcId="{33575531-4232-427D-B5D9-715685CD72D4}" destId="{119712B4-488D-4323-89DD-FEA15D8AD920}" srcOrd="2" destOrd="0" presId="urn:microsoft.com/office/officeart/2005/8/layout/pList2#1"/>
    <dgm:cxn modelId="{E354389B-C8EA-4E81-B541-8449FC7178CB}" type="presParOf" srcId="{A64D9AC4-2BC6-40DB-A324-B196DA6F7CC9}" destId="{6CE2C33C-5BF6-41B6-8B75-4C469A0153FA}" srcOrd="1" destOrd="0" presId="urn:microsoft.com/office/officeart/2005/8/layout/pList2#1"/>
    <dgm:cxn modelId="{7E441EEC-4166-4C63-8BCD-BAE320A9940E}" type="presParOf" srcId="{A64D9AC4-2BC6-40DB-A324-B196DA6F7CC9}" destId="{17A68607-408A-4B03-A5B2-84BC818FF338}" srcOrd="2" destOrd="0" presId="urn:microsoft.com/office/officeart/2005/8/layout/pList2#1"/>
    <dgm:cxn modelId="{A56BEBC5-8917-45CD-AEA2-C93246606351}" type="presParOf" srcId="{17A68607-408A-4B03-A5B2-84BC818FF338}" destId="{DB9D5939-BD46-4EB5-8CE7-4DCD9D7EFAE9}" srcOrd="0" destOrd="0" presId="urn:microsoft.com/office/officeart/2005/8/layout/pList2#1"/>
    <dgm:cxn modelId="{97CBE2E8-B96F-4FD8-80EF-897CB981CBBF}" type="presParOf" srcId="{17A68607-408A-4B03-A5B2-84BC818FF338}" destId="{395E0EA1-016E-415F-A327-7B6C10FB27A7}" srcOrd="1" destOrd="0" presId="urn:microsoft.com/office/officeart/2005/8/layout/pList2#1"/>
    <dgm:cxn modelId="{0FFF4D8E-8069-4FA5-8AD7-8315F9C40D7D}" type="presParOf" srcId="{17A68607-408A-4B03-A5B2-84BC818FF338}" destId="{3F20FD33-7B97-470D-8352-A225EC849CD9}" srcOrd="2" destOrd="0" presId="urn:microsoft.com/office/officeart/2005/8/layout/pList2#1"/>
    <dgm:cxn modelId="{9B71EB73-B723-453E-8CC4-584164EACDD7}" type="presParOf" srcId="{A64D9AC4-2BC6-40DB-A324-B196DA6F7CC9}" destId="{412E30B0-A9EA-4F82-8EAB-244E50EB87E6}" srcOrd="3" destOrd="0" presId="urn:microsoft.com/office/officeart/2005/8/layout/pList2#1"/>
    <dgm:cxn modelId="{25B1BA7F-D8B1-47D5-95F8-7C5464426208}" type="presParOf" srcId="{A64D9AC4-2BC6-40DB-A324-B196DA6F7CC9}" destId="{E787B4BD-FEC9-418C-BBB7-4B3BA8CEC287}" srcOrd="4" destOrd="0" presId="urn:microsoft.com/office/officeart/2005/8/layout/pList2#1"/>
    <dgm:cxn modelId="{3EDE3C4C-055C-4853-B51B-602BB1B275A8}" type="presParOf" srcId="{E787B4BD-FEC9-418C-BBB7-4B3BA8CEC287}" destId="{178E4CF8-E55A-4E9B-826F-D8B171F66743}" srcOrd="0" destOrd="0" presId="urn:microsoft.com/office/officeart/2005/8/layout/pList2#1"/>
    <dgm:cxn modelId="{C2D80CA0-D7BF-465C-9479-ABC0B181B4BE}" type="presParOf" srcId="{E787B4BD-FEC9-418C-BBB7-4B3BA8CEC287}" destId="{35C73E70-6370-4F93-A3C6-8317AD9CD95C}" srcOrd="1" destOrd="0" presId="urn:microsoft.com/office/officeart/2005/8/layout/pList2#1"/>
    <dgm:cxn modelId="{F253E693-FDAB-40FB-9871-B78F23C0E7CB}" type="presParOf" srcId="{E787B4BD-FEC9-418C-BBB7-4B3BA8CEC287}" destId="{D8A3CD5B-3AC0-4109-A40F-41921087A9AF}"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DADAB48-5B56-4DF3-88F2-0F04B3D17583}" type="doc">
      <dgm:prSet loTypeId="urn:microsoft.com/office/officeart/2005/8/layout/venn1" loCatId="relationship" qsTypeId="urn:microsoft.com/office/officeart/2005/8/quickstyle/simple1" qsCatId="simple" csTypeId="urn:microsoft.com/office/officeart/2005/8/colors/colorful1#11" csCatId="colorful" phldr="1"/>
      <dgm:spPr/>
      <dgm:t>
        <a:bodyPr/>
        <a:lstStyle/>
        <a:p>
          <a:endParaRPr lang="ru-RU"/>
        </a:p>
      </dgm:t>
    </dgm:pt>
    <dgm:pt modelId="{DAD87E32-1C89-4725-B801-A64EF8548E3A}">
      <dgm:prSet/>
      <dgm:spPr/>
      <dgm:t>
        <a:bodyPr/>
        <a:lstStyle/>
        <a:p>
          <a:pPr rtl="0"/>
          <a:r>
            <a:rPr lang="ru-RU" dirty="0">
              <a:latin typeface="Times New Roman" pitchFamily="18" charset="0"/>
              <a:cs typeface="Times New Roman" pitchFamily="18" charset="0"/>
            </a:rPr>
            <a:t>«вопрос решить трудно, но можно»  </a:t>
          </a:r>
        </a:p>
      </dgm:t>
    </dgm:pt>
    <dgm:pt modelId="{AB84AAAA-C2C6-498A-A38D-5043E51AB556}" type="parTrans" cxnId="{945D070E-2A45-44BA-8912-90AB48435795}">
      <dgm:prSet/>
      <dgm:spPr/>
      <dgm:t>
        <a:bodyPr/>
        <a:lstStyle/>
        <a:p>
          <a:endParaRPr lang="ru-RU"/>
        </a:p>
      </dgm:t>
    </dgm:pt>
    <dgm:pt modelId="{67FF2DD7-89DE-486F-8B5C-6D5B541C2774}" type="sibTrans" cxnId="{945D070E-2A45-44BA-8912-90AB48435795}">
      <dgm:prSet/>
      <dgm:spPr/>
      <dgm:t>
        <a:bodyPr/>
        <a:lstStyle/>
        <a:p>
          <a:endParaRPr lang="ru-RU"/>
        </a:p>
      </dgm:t>
    </dgm:pt>
    <dgm:pt modelId="{4B3C0D07-B0BB-4BE4-859E-54BF7484835C}">
      <dgm:prSet/>
      <dgm:spPr/>
      <dgm:t>
        <a:bodyPr/>
        <a:lstStyle/>
        <a:p>
          <a:pPr rtl="0"/>
          <a:r>
            <a:rPr lang="ru-RU" dirty="0">
              <a:latin typeface="Times New Roman" pitchFamily="18" charset="0"/>
              <a:cs typeface="Times New Roman" pitchFamily="18" charset="0"/>
            </a:rPr>
            <a:t>«спасибо на хлеб не намажешь»</a:t>
          </a:r>
        </a:p>
      </dgm:t>
    </dgm:pt>
    <dgm:pt modelId="{6E4C738D-8ED6-4D75-8A35-44323BE25984}" type="parTrans" cxnId="{D93BEE2F-B594-4597-85FC-C16101C4513F}">
      <dgm:prSet/>
      <dgm:spPr/>
      <dgm:t>
        <a:bodyPr/>
        <a:lstStyle/>
        <a:p>
          <a:endParaRPr lang="ru-RU"/>
        </a:p>
      </dgm:t>
    </dgm:pt>
    <dgm:pt modelId="{B38C6F22-6396-4346-AD58-630790FDDB39}" type="sibTrans" cxnId="{D93BEE2F-B594-4597-85FC-C16101C4513F}">
      <dgm:prSet/>
      <dgm:spPr/>
      <dgm:t>
        <a:bodyPr/>
        <a:lstStyle/>
        <a:p>
          <a:endParaRPr lang="ru-RU"/>
        </a:p>
      </dgm:t>
    </dgm:pt>
    <dgm:pt modelId="{A758200D-7143-42BE-BC3B-63BBF7106995}">
      <dgm:prSet/>
      <dgm:spPr/>
      <dgm:t>
        <a:bodyPr/>
        <a:lstStyle/>
        <a:p>
          <a:pPr rtl="0"/>
          <a:r>
            <a:rPr lang="en-US" dirty="0">
              <a:latin typeface="Times New Roman" pitchFamily="18" charset="0"/>
              <a:cs typeface="Times New Roman" pitchFamily="18" charset="0"/>
            </a:rPr>
            <a:t>«</a:t>
          </a:r>
          <a:r>
            <a:rPr lang="ru-RU" dirty="0">
              <a:latin typeface="Times New Roman" pitchFamily="18" charset="0"/>
              <a:cs typeface="Times New Roman" pitchFamily="18" charset="0"/>
            </a:rPr>
            <a:t>договоримся</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260F69B-FFD0-4814-B3B1-B300A8C2D32C}" type="parTrans" cxnId="{0381F286-D00C-4858-A6F3-F786B7D0FCBA}">
      <dgm:prSet/>
      <dgm:spPr/>
      <dgm:t>
        <a:bodyPr/>
        <a:lstStyle/>
        <a:p>
          <a:endParaRPr lang="ru-RU"/>
        </a:p>
      </dgm:t>
    </dgm:pt>
    <dgm:pt modelId="{BA71CA66-608D-458A-B3A7-2B46FDD4E9AB}" type="sibTrans" cxnId="{0381F286-D00C-4858-A6F3-F786B7D0FCBA}">
      <dgm:prSet/>
      <dgm:spPr/>
      <dgm:t>
        <a:bodyPr/>
        <a:lstStyle/>
        <a:p>
          <a:endParaRPr lang="ru-RU"/>
        </a:p>
      </dgm:t>
    </dgm:pt>
    <dgm:pt modelId="{715F9638-4DC5-4102-9A26-88341CD90889}">
      <dgm:prSet/>
      <dgm:spPr/>
      <dgm:t>
        <a:bodyPr/>
        <a:lstStyle/>
        <a:p>
          <a:pPr rtl="0"/>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нужны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более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веские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аргументы</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3BC0E68-E32F-47B7-8A41-3D44027C611A}" type="parTrans" cxnId="{464EB0CF-C7CB-459C-8734-84696E39E6E8}">
      <dgm:prSet/>
      <dgm:spPr/>
      <dgm:t>
        <a:bodyPr/>
        <a:lstStyle/>
        <a:p>
          <a:endParaRPr lang="ru-RU"/>
        </a:p>
      </dgm:t>
    </dgm:pt>
    <dgm:pt modelId="{EC355EDC-4147-4C72-9D1C-D5CAC46D56C6}" type="sibTrans" cxnId="{464EB0CF-C7CB-459C-8734-84696E39E6E8}">
      <dgm:prSet/>
      <dgm:spPr/>
      <dgm:t>
        <a:bodyPr/>
        <a:lstStyle/>
        <a:p>
          <a:endParaRPr lang="ru-RU"/>
        </a:p>
      </dgm:t>
    </dgm:pt>
    <dgm:pt modelId="{94931101-B59D-4D2C-8B56-D18D229F8210}">
      <dgm:prSet/>
      <dgm:spPr/>
      <dgm:t>
        <a:bodyPr/>
        <a:lstStyle/>
        <a:p>
          <a:pPr rtl="0"/>
          <a:r>
            <a:rPr lang="en-US" dirty="0">
              <a:latin typeface="Times New Roman" pitchFamily="18" charset="0"/>
              <a:cs typeface="Times New Roman" pitchFamily="18" charset="0"/>
            </a:rPr>
            <a:t>«н</a:t>
          </a:r>
          <a:r>
            <a:rPr lang="ru-RU" dirty="0" err="1">
              <a:latin typeface="Times New Roman" pitchFamily="18" charset="0"/>
              <a:cs typeface="Times New Roman" pitchFamily="18" charset="0"/>
            </a:rPr>
            <a:t>адо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обсудить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параметры</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8A241B6-8CC7-4778-BC2D-8771A72526E1}" type="parTrans" cxnId="{BE4228E3-839E-4ED2-88BA-908E36AF8490}">
      <dgm:prSet/>
      <dgm:spPr/>
      <dgm:t>
        <a:bodyPr/>
        <a:lstStyle/>
        <a:p>
          <a:endParaRPr lang="ru-RU"/>
        </a:p>
      </dgm:t>
    </dgm:pt>
    <dgm:pt modelId="{CF20B7E4-B3E7-45C3-8E94-44A1B1E4DE5A}" type="sibTrans" cxnId="{BE4228E3-839E-4ED2-88BA-908E36AF8490}">
      <dgm:prSet/>
      <dgm:spPr/>
      <dgm:t>
        <a:bodyPr/>
        <a:lstStyle/>
        <a:p>
          <a:endParaRPr lang="ru-RU"/>
        </a:p>
      </dgm:t>
    </dgm:pt>
    <dgm:pt modelId="{4E375461-50CB-4A97-9BA6-16BB5F01FAD1}">
      <dgm:prSet/>
      <dgm:spPr/>
      <dgm:t>
        <a:bodyPr/>
        <a:lstStyle/>
        <a:p>
          <a:pPr rtl="0"/>
          <a:r>
            <a:rPr lang="ru-RU" dirty="0">
              <a:latin typeface="Times New Roman" pitchFamily="18" charset="0"/>
              <a:cs typeface="Times New Roman" pitchFamily="18" charset="0"/>
            </a:rPr>
            <a:t>«ну что делать будем?»</a:t>
          </a:r>
        </a:p>
      </dgm:t>
    </dgm:pt>
    <dgm:pt modelId="{719A2ADB-8FF8-4FAA-9B90-1FFEE33DC7F2}" type="parTrans" cxnId="{0169A618-0FB4-4B9C-B073-B0D6DA976EB1}">
      <dgm:prSet/>
      <dgm:spPr/>
      <dgm:t>
        <a:bodyPr/>
        <a:lstStyle/>
        <a:p>
          <a:endParaRPr lang="ru-RU"/>
        </a:p>
      </dgm:t>
    </dgm:pt>
    <dgm:pt modelId="{BDA5D804-EB5A-4CF5-986B-2D9C4C90F588}" type="sibTrans" cxnId="{0169A618-0FB4-4B9C-B073-B0D6DA976EB1}">
      <dgm:prSet/>
      <dgm:spPr/>
      <dgm:t>
        <a:bodyPr/>
        <a:lstStyle/>
        <a:p>
          <a:endParaRPr lang="ru-RU"/>
        </a:p>
      </dgm:t>
    </dgm:pt>
    <dgm:pt modelId="{34618C22-F990-41E5-AA4F-7210A10E72F5}" type="pres">
      <dgm:prSet presAssocID="{CDADAB48-5B56-4DF3-88F2-0F04B3D17583}" presName="compositeShape" presStyleCnt="0">
        <dgm:presLayoutVars>
          <dgm:chMax val="7"/>
          <dgm:dir/>
          <dgm:resizeHandles val="exact"/>
        </dgm:presLayoutVars>
      </dgm:prSet>
      <dgm:spPr/>
    </dgm:pt>
    <dgm:pt modelId="{B2F1F20F-04FE-4A4C-9AEC-15768FF89876}" type="pres">
      <dgm:prSet presAssocID="{DAD87E32-1C89-4725-B801-A64EF8548E3A}" presName="circ1" presStyleLbl="vennNode1" presStyleIdx="0" presStyleCnt="6"/>
      <dgm:spPr/>
    </dgm:pt>
    <dgm:pt modelId="{358ABB9E-29D7-47BE-8219-1D156CA55B41}" type="pres">
      <dgm:prSet presAssocID="{DAD87E32-1C89-4725-B801-A64EF8548E3A}" presName="circ1Tx" presStyleLbl="revTx" presStyleIdx="0" presStyleCnt="0">
        <dgm:presLayoutVars>
          <dgm:chMax val="0"/>
          <dgm:chPref val="0"/>
          <dgm:bulletEnabled val="1"/>
        </dgm:presLayoutVars>
      </dgm:prSet>
      <dgm:spPr/>
    </dgm:pt>
    <dgm:pt modelId="{DA561348-FA6E-4755-B153-F4BEEE539D10}" type="pres">
      <dgm:prSet presAssocID="{4B3C0D07-B0BB-4BE4-859E-54BF7484835C}" presName="circ2" presStyleLbl="vennNode1" presStyleIdx="1" presStyleCnt="6"/>
      <dgm:spPr/>
    </dgm:pt>
    <dgm:pt modelId="{99B7F573-8016-4BA3-A85E-DE1194967BE3}" type="pres">
      <dgm:prSet presAssocID="{4B3C0D07-B0BB-4BE4-859E-54BF7484835C}" presName="circ2Tx" presStyleLbl="revTx" presStyleIdx="0" presStyleCnt="0">
        <dgm:presLayoutVars>
          <dgm:chMax val="0"/>
          <dgm:chPref val="0"/>
          <dgm:bulletEnabled val="1"/>
        </dgm:presLayoutVars>
      </dgm:prSet>
      <dgm:spPr/>
    </dgm:pt>
    <dgm:pt modelId="{32F5EF56-C551-413A-986C-FC1156682E9B}" type="pres">
      <dgm:prSet presAssocID="{A758200D-7143-42BE-BC3B-63BBF7106995}" presName="circ3" presStyleLbl="vennNode1" presStyleIdx="2" presStyleCnt="6"/>
      <dgm:spPr/>
    </dgm:pt>
    <dgm:pt modelId="{E46B2E06-2B42-4457-BDDD-11B620A3C544}" type="pres">
      <dgm:prSet presAssocID="{A758200D-7143-42BE-BC3B-63BBF7106995}" presName="circ3Tx" presStyleLbl="revTx" presStyleIdx="0" presStyleCnt="0">
        <dgm:presLayoutVars>
          <dgm:chMax val="0"/>
          <dgm:chPref val="0"/>
          <dgm:bulletEnabled val="1"/>
        </dgm:presLayoutVars>
      </dgm:prSet>
      <dgm:spPr/>
    </dgm:pt>
    <dgm:pt modelId="{B638EF95-FB5E-46AF-83D5-6994125DCAA3}" type="pres">
      <dgm:prSet presAssocID="{715F9638-4DC5-4102-9A26-88341CD90889}" presName="circ4" presStyleLbl="vennNode1" presStyleIdx="3" presStyleCnt="6"/>
      <dgm:spPr/>
    </dgm:pt>
    <dgm:pt modelId="{2CF0F4A6-CDC3-40C9-9D61-108D7442F0B3}" type="pres">
      <dgm:prSet presAssocID="{715F9638-4DC5-4102-9A26-88341CD90889}" presName="circ4Tx" presStyleLbl="revTx" presStyleIdx="0" presStyleCnt="0">
        <dgm:presLayoutVars>
          <dgm:chMax val="0"/>
          <dgm:chPref val="0"/>
          <dgm:bulletEnabled val="1"/>
        </dgm:presLayoutVars>
      </dgm:prSet>
      <dgm:spPr/>
    </dgm:pt>
    <dgm:pt modelId="{14AFC7C9-7300-4D8D-8A31-0A7952163A13}" type="pres">
      <dgm:prSet presAssocID="{94931101-B59D-4D2C-8B56-D18D229F8210}" presName="circ5" presStyleLbl="vennNode1" presStyleIdx="4" presStyleCnt="6"/>
      <dgm:spPr/>
    </dgm:pt>
    <dgm:pt modelId="{45300168-AB6C-4E86-B2AE-3D34E3114479}" type="pres">
      <dgm:prSet presAssocID="{94931101-B59D-4D2C-8B56-D18D229F8210}" presName="circ5Tx" presStyleLbl="revTx" presStyleIdx="0" presStyleCnt="0">
        <dgm:presLayoutVars>
          <dgm:chMax val="0"/>
          <dgm:chPref val="0"/>
          <dgm:bulletEnabled val="1"/>
        </dgm:presLayoutVars>
      </dgm:prSet>
      <dgm:spPr/>
    </dgm:pt>
    <dgm:pt modelId="{3B1F71ED-CA0E-452A-A04C-579D3C185747}" type="pres">
      <dgm:prSet presAssocID="{4E375461-50CB-4A97-9BA6-16BB5F01FAD1}" presName="circ6" presStyleLbl="vennNode1" presStyleIdx="5" presStyleCnt="6"/>
      <dgm:spPr/>
    </dgm:pt>
    <dgm:pt modelId="{B4564CD0-5FE4-410E-BC2D-9596FDFCBA8D}" type="pres">
      <dgm:prSet presAssocID="{4E375461-50CB-4A97-9BA6-16BB5F01FAD1}" presName="circ6Tx" presStyleLbl="revTx" presStyleIdx="0" presStyleCnt="0">
        <dgm:presLayoutVars>
          <dgm:chMax val="0"/>
          <dgm:chPref val="0"/>
          <dgm:bulletEnabled val="1"/>
        </dgm:presLayoutVars>
      </dgm:prSet>
      <dgm:spPr/>
    </dgm:pt>
  </dgm:ptLst>
  <dgm:cxnLst>
    <dgm:cxn modelId="{945D070E-2A45-44BA-8912-90AB48435795}" srcId="{CDADAB48-5B56-4DF3-88F2-0F04B3D17583}" destId="{DAD87E32-1C89-4725-B801-A64EF8548E3A}" srcOrd="0" destOrd="0" parTransId="{AB84AAAA-C2C6-498A-A38D-5043E51AB556}" sibTransId="{67FF2DD7-89DE-486F-8B5C-6D5B541C2774}"/>
    <dgm:cxn modelId="{0169A618-0FB4-4B9C-B073-B0D6DA976EB1}" srcId="{CDADAB48-5B56-4DF3-88F2-0F04B3D17583}" destId="{4E375461-50CB-4A97-9BA6-16BB5F01FAD1}" srcOrd="5" destOrd="0" parTransId="{719A2ADB-8FF8-4FAA-9B90-1FFEE33DC7F2}" sibTransId="{BDA5D804-EB5A-4CF5-986B-2D9C4C90F588}"/>
    <dgm:cxn modelId="{D16DF528-4892-4B5E-B84E-E8ED8FB7F9E5}" type="presOf" srcId="{A758200D-7143-42BE-BC3B-63BBF7106995}" destId="{E46B2E06-2B42-4457-BDDD-11B620A3C544}" srcOrd="0" destOrd="0" presId="urn:microsoft.com/office/officeart/2005/8/layout/venn1"/>
    <dgm:cxn modelId="{D93BEE2F-B594-4597-85FC-C16101C4513F}" srcId="{CDADAB48-5B56-4DF3-88F2-0F04B3D17583}" destId="{4B3C0D07-B0BB-4BE4-859E-54BF7484835C}" srcOrd="1" destOrd="0" parTransId="{6E4C738D-8ED6-4D75-8A35-44323BE25984}" sibTransId="{B38C6F22-6396-4346-AD58-630790FDDB39}"/>
    <dgm:cxn modelId="{2667BE39-E992-47D3-8822-436C1D3A0725}" type="presOf" srcId="{94931101-B59D-4D2C-8B56-D18D229F8210}" destId="{45300168-AB6C-4E86-B2AE-3D34E3114479}" srcOrd="0" destOrd="0" presId="urn:microsoft.com/office/officeart/2005/8/layout/venn1"/>
    <dgm:cxn modelId="{0381F286-D00C-4858-A6F3-F786B7D0FCBA}" srcId="{CDADAB48-5B56-4DF3-88F2-0F04B3D17583}" destId="{A758200D-7143-42BE-BC3B-63BBF7106995}" srcOrd="2" destOrd="0" parTransId="{D260F69B-FFD0-4814-B3B1-B300A8C2D32C}" sibTransId="{BA71CA66-608D-458A-B3A7-2B46FDD4E9AB}"/>
    <dgm:cxn modelId="{34C1BF9F-E418-4150-8E9D-9DE27930B9E7}" type="presOf" srcId="{715F9638-4DC5-4102-9A26-88341CD90889}" destId="{2CF0F4A6-CDC3-40C9-9D61-108D7442F0B3}" srcOrd="0" destOrd="0" presId="urn:microsoft.com/office/officeart/2005/8/layout/venn1"/>
    <dgm:cxn modelId="{D18FBBAE-8AB1-498A-97C8-A22552D02EB5}" type="presOf" srcId="{DAD87E32-1C89-4725-B801-A64EF8548E3A}" destId="{358ABB9E-29D7-47BE-8219-1D156CA55B41}" srcOrd="0" destOrd="0" presId="urn:microsoft.com/office/officeart/2005/8/layout/venn1"/>
    <dgm:cxn modelId="{55EDD6B1-9991-4E1B-9956-EAD32918B116}" type="presOf" srcId="{4E375461-50CB-4A97-9BA6-16BB5F01FAD1}" destId="{B4564CD0-5FE4-410E-BC2D-9596FDFCBA8D}" srcOrd="0" destOrd="0" presId="urn:microsoft.com/office/officeart/2005/8/layout/venn1"/>
    <dgm:cxn modelId="{618D66B9-719A-41C7-9B15-F63A3176F072}" type="presOf" srcId="{4B3C0D07-B0BB-4BE4-859E-54BF7484835C}" destId="{99B7F573-8016-4BA3-A85E-DE1194967BE3}" srcOrd="0" destOrd="0" presId="urn:microsoft.com/office/officeart/2005/8/layout/venn1"/>
    <dgm:cxn modelId="{464EB0CF-C7CB-459C-8734-84696E39E6E8}" srcId="{CDADAB48-5B56-4DF3-88F2-0F04B3D17583}" destId="{715F9638-4DC5-4102-9A26-88341CD90889}" srcOrd="3" destOrd="0" parTransId="{23BC0E68-E32F-47B7-8A41-3D44027C611A}" sibTransId="{EC355EDC-4147-4C72-9D1C-D5CAC46D56C6}"/>
    <dgm:cxn modelId="{BE4228E3-839E-4ED2-88BA-908E36AF8490}" srcId="{CDADAB48-5B56-4DF3-88F2-0F04B3D17583}" destId="{94931101-B59D-4D2C-8B56-D18D229F8210}" srcOrd="4" destOrd="0" parTransId="{B8A241B6-8CC7-4778-BC2D-8771A72526E1}" sibTransId="{CF20B7E4-B3E7-45C3-8E94-44A1B1E4DE5A}"/>
    <dgm:cxn modelId="{F5A616F1-48F0-4FAA-ABE4-36D29B94A743}" type="presOf" srcId="{CDADAB48-5B56-4DF3-88F2-0F04B3D17583}" destId="{34618C22-F990-41E5-AA4F-7210A10E72F5}" srcOrd="0" destOrd="0" presId="urn:microsoft.com/office/officeart/2005/8/layout/venn1"/>
    <dgm:cxn modelId="{1697A892-A3DC-4619-BF8D-B62E24C818B9}" type="presParOf" srcId="{34618C22-F990-41E5-AA4F-7210A10E72F5}" destId="{B2F1F20F-04FE-4A4C-9AEC-15768FF89876}" srcOrd="0" destOrd="0" presId="urn:microsoft.com/office/officeart/2005/8/layout/venn1"/>
    <dgm:cxn modelId="{12284A01-72AC-48B9-81DD-1293186D1111}" type="presParOf" srcId="{34618C22-F990-41E5-AA4F-7210A10E72F5}" destId="{358ABB9E-29D7-47BE-8219-1D156CA55B41}" srcOrd="1" destOrd="0" presId="urn:microsoft.com/office/officeart/2005/8/layout/venn1"/>
    <dgm:cxn modelId="{1B75836B-E6BA-4ECA-9BF9-F11EA8A5CD5E}" type="presParOf" srcId="{34618C22-F990-41E5-AA4F-7210A10E72F5}" destId="{DA561348-FA6E-4755-B153-F4BEEE539D10}" srcOrd="2" destOrd="0" presId="urn:microsoft.com/office/officeart/2005/8/layout/venn1"/>
    <dgm:cxn modelId="{B43C8020-3221-43A2-9F7A-D272E5424BD5}" type="presParOf" srcId="{34618C22-F990-41E5-AA4F-7210A10E72F5}" destId="{99B7F573-8016-4BA3-A85E-DE1194967BE3}" srcOrd="3" destOrd="0" presId="urn:microsoft.com/office/officeart/2005/8/layout/venn1"/>
    <dgm:cxn modelId="{8949BE07-C31E-479C-99A3-9552AEE5CB7C}" type="presParOf" srcId="{34618C22-F990-41E5-AA4F-7210A10E72F5}" destId="{32F5EF56-C551-413A-986C-FC1156682E9B}" srcOrd="4" destOrd="0" presId="urn:microsoft.com/office/officeart/2005/8/layout/venn1"/>
    <dgm:cxn modelId="{E6BC70F5-046C-4A18-903D-D982634FA3A1}" type="presParOf" srcId="{34618C22-F990-41E5-AA4F-7210A10E72F5}" destId="{E46B2E06-2B42-4457-BDDD-11B620A3C544}" srcOrd="5" destOrd="0" presId="urn:microsoft.com/office/officeart/2005/8/layout/venn1"/>
    <dgm:cxn modelId="{F3CCF6EE-DB62-431B-A49C-0CE2DB3A0859}" type="presParOf" srcId="{34618C22-F990-41E5-AA4F-7210A10E72F5}" destId="{B638EF95-FB5E-46AF-83D5-6994125DCAA3}" srcOrd="6" destOrd="0" presId="urn:microsoft.com/office/officeart/2005/8/layout/venn1"/>
    <dgm:cxn modelId="{EEC214BF-1416-4E12-9BB0-85F4FE3656D5}" type="presParOf" srcId="{34618C22-F990-41E5-AA4F-7210A10E72F5}" destId="{2CF0F4A6-CDC3-40C9-9D61-108D7442F0B3}" srcOrd="7" destOrd="0" presId="urn:microsoft.com/office/officeart/2005/8/layout/venn1"/>
    <dgm:cxn modelId="{FE109A5A-91A8-4650-AE53-0657FCCBD98D}" type="presParOf" srcId="{34618C22-F990-41E5-AA4F-7210A10E72F5}" destId="{14AFC7C9-7300-4D8D-8A31-0A7952163A13}" srcOrd="8" destOrd="0" presId="urn:microsoft.com/office/officeart/2005/8/layout/venn1"/>
    <dgm:cxn modelId="{F49D069B-D010-4BA0-BC7D-C0381DA2E545}" type="presParOf" srcId="{34618C22-F990-41E5-AA4F-7210A10E72F5}" destId="{45300168-AB6C-4E86-B2AE-3D34E3114479}" srcOrd="9" destOrd="0" presId="urn:microsoft.com/office/officeart/2005/8/layout/venn1"/>
    <dgm:cxn modelId="{717ADD2B-674D-4F46-98D0-92A86EF67226}" type="presParOf" srcId="{34618C22-F990-41E5-AA4F-7210A10E72F5}" destId="{3B1F71ED-CA0E-452A-A04C-579D3C185747}" srcOrd="10" destOrd="0" presId="urn:microsoft.com/office/officeart/2005/8/layout/venn1"/>
    <dgm:cxn modelId="{F97CD724-A893-4163-8193-B73038E8EAF8}" type="presParOf" srcId="{34618C22-F990-41E5-AA4F-7210A10E72F5}" destId="{B4564CD0-5FE4-410E-BC2D-9596FDFCBA8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a:latin typeface="Times New Roman" pitchFamily="18" charset="0"/>
              <a:cs typeface="Times New Roman" pitchFamily="18" charset="0"/>
            </a:rPr>
            <a:t>ДЕЙСТВИЯ, ОСУЩЕСТВЛЕНИЕ КОТОРЫХ МОЖЕТ ВОСПРИНИМАТЬСЯ КАК СОГЛАСИЕ О ПРИЕМЕ ВЗЯТКИ</a:t>
          </a: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pt>
    <dgm:pt modelId="{9D2D5069-0C45-49E8-85AB-0C8C43DE88E9}" type="pres">
      <dgm:prSet presAssocID="{CC2535A1-CCC4-4448-BD06-CA375F8438F5}" presName="parentText" presStyleLbl="node1" presStyleIdx="0" presStyleCnt="1">
        <dgm:presLayoutVars>
          <dgm:chMax val="0"/>
          <dgm:bulletEnabled val="1"/>
        </dgm:presLayoutVars>
      </dgm:prSet>
      <dgm:spPr/>
    </dgm:pt>
  </dgm:ptLst>
  <dgm:cxnLst>
    <dgm:cxn modelId="{537CD46B-1BD1-4A14-95D3-2654BA18CECC}" type="presOf" srcId="{CC2535A1-CCC4-4448-BD06-CA375F8438F5}" destId="{9D2D5069-0C45-49E8-85AB-0C8C43DE88E9}" srcOrd="0" destOrd="0" presId="urn:microsoft.com/office/officeart/2005/8/layout/vList2"/>
    <dgm:cxn modelId="{C57E6278-5EE6-4A31-A289-5678F89D5B6D}" type="presOf" srcId="{AADDE1D9-B343-4C9A-AEF8-3CFCE88C03D7}" destId="{170A2ABE-B690-4A19-9783-9904C06FB74A}"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74AC6BB5-CBAF-40E2-8A79-5A06C5DAB2BA}"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D76269-EE6B-425B-A6C1-2D61BAE8C0E9}" type="doc">
      <dgm:prSet loTypeId="urn:microsoft.com/office/officeart/2005/8/layout/vList3#9" loCatId="list" qsTypeId="urn:microsoft.com/office/officeart/2005/8/quickstyle/simple1" qsCatId="simple" csTypeId="urn:microsoft.com/office/officeart/2005/8/colors/colorful4" csCatId="colorful" phldr="1"/>
      <dgm:spPr/>
      <dgm:t>
        <a:bodyPr/>
        <a:lstStyle/>
        <a:p>
          <a:endParaRPr lang="ru-RU"/>
        </a:p>
      </dgm:t>
    </dgm:pt>
    <dgm:pt modelId="{F2CC809F-D538-4EEB-9358-56EFEF1F4805}">
      <dgm:prSet/>
      <dgm:spPr/>
      <dgm:t>
        <a:bodyPr/>
        <a:lstStyle/>
        <a:p>
          <a:pPr algn="just" rtl="0"/>
          <a:r>
            <a:rPr lang="ru-RU" dirty="0">
              <a:latin typeface="Times New Roman" pitchFamily="18" charset="0"/>
              <a:cs typeface="Times New Roman" pitchFamily="18" charset="0"/>
            </a:rPr>
            <a:t>Переговоры о последующем трудоустройстве с организацией, которая извлекла, извлекает или может извлечь выгоду из решений или действий (бездействия) служащего (работника).</a:t>
          </a:r>
        </a:p>
      </dgm:t>
    </dgm:pt>
    <dgm:pt modelId="{763ABB54-E94A-489C-929B-3E10F24AC49A}" type="parTrans" cxnId="{607CD66D-E358-4416-AF10-F84527CCEA2D}">
      <dgm:prSet/>
      <dgm:spPr/>
      <dgm:t>
        <a:bodyPr/>
        <a:lstStyle/>
        <a:p>
          <a:endParaRPr lang="ru-RU"/>
        </a:p>
      </dgm:t>
    </dgm:pt>
    <dgm:pt modelId="{F37F7DCD-63D0-43C4-9A63-4550447FE67C}" type="sibTrans" cxnId="{607CD66D-E358-4416-AF10-F84527CCEA2D}">
      <dgm:prSet/>
      <dgm:spPr/>
      <dgm:t>
        <a:bodyPr/>
        <a:lstStyle/>
        <a:p>
          <a:endParaRPr lang="ru-RU"/>
        </a:p>
      </dgm:t>
    </dgm:pt>
    <dgm:pt modelId="{C8FA9EC0-2E46-42C4-A9AA-F94BF29547BB}">
      <dgm:prSet/>
      <dgm:spPr/>
      <dgm:t>
        <a:bodyPr/>
        <a:lstStyle/>
        <a:p>
          <a:pPr algn="just" rtl="0"/>
          <a:r>
            <a:rPr lang="ru-RU" dirty="0">
              <a:latin typeface="Times New Roman" pitchFamily="18" charset="0"/>
              <a:cs typeface="Times New Roman" pitchFamily="18" charset="0"/>
            </a:rPr>
            <a:t>Родственники служащего (работника) устраиваются на работу в организацию, которая извлекла, извлекает или может извлечь выгоду из его решений или действий (бездействия).</a:t>
          </a:r>
        </a:p>
      </dgm:t>
    </dgm:pt>
    <dgm:pt modelId="{6CF21AF4-DB33-4701-B533-3B469F1181C5}" type="parTrans" cxnId="{EBD8EF6B-BF18-42D8-8B82-E2F3770BB61D}">
      <dgm:prSet/>
      <dgm:spPr/>
      <dgm:t>
        <a:bodyPr/>
        <a:lstStyle/>
        <a:p>
          <a:endParaRPr lang="ru-RU"/>
        </a:p>
      </dgm:t>
    </dgm:pt>
    <dgm:pt modelId="{67DFCE16-606A-47E5-AED6-3B86A14D697E}" type="sibTrans" cxnId="{EBD8EF6B-BF18-42D8-8B82-E2F3770BB61D}">
      <dgm:prSet/>
      <dgm:spPr/>
      <dgm:t>
        <a:bodyPr/>
        <a:lstStyle/>
        <a:p>
          <a:endParaRPr lang="ru-RU"/>
        </a:p>
      </dgm:t>
    </dgm:pt>
    <dgm:pt modelId="{C6DE3C43-1F80-4BA9-8A48-D4455A5DCB12}">
      <dgm:prSet/>
      <dgm:spPr/>
      <dgm:t>
        <a:bodyPr/>
        <a:lstStyle/>
        <a:p>
          <a:pPr algn="just" rtl="0"/>
          <a:r>
            <a:rPr lang="ru-RU" dirty="0">
              <a:latin typeface="Times New Roman" pitchFamily="18" charset="0"/>
              <a:cs typeface="Times New Roman" pitchFamily="18" charset="0"/>
            </a:rPr>
            <a:t>Родственники служащего (работника) соглашаются принять подарок от организации, которая извлекла, извлекает или может извлечь выгоду из его решений или действий (бездействия) и т.д.</a:t>
          </a:r>
        </a:p>
      </dgm:t>
    </dgm:pt>
    <dgm:pt modelId="{A1120B6D-51DA-4D15-951E-A0D30A1E1540}" type="parTrans" cxnId="{234D255F-952C-491C-B6B1-43FCFB4E2BF9}">
      <dgm:prSet/>
      <dgm:spPr/>
      <dgm:t>
        <a:bodyPr/>
        <a:lstStyle/>
        <a:p>
          <a:endParaRPr lang="ru-RU"/>
        </a:p>
      </dgm:t>
    </dgm:pt>
    <dgm:pt modelId="{717DB9F5-9B8D-4755-91FF-BFDF8D9650C5}" type="sibTrans" cxnId="{234D255F-952C-491C-B6B1-43FCFB4E2BF9}">
      <dgm:prSet/>
      <dgm:spPr/>
      <dgm:t>
        <a:bodyPr/>
        <a:lstStyle/>
        <a:p>
          <a:endParaRPr lang="ru-RU"/>
        </a:p>
      </dgm:t>
    </dgm:pt>
    <dgm:pt modelId="{F8918DAB-C4C2-45EF-8748-F384751EC9FB}" type="pres">
      <dgm:prSet presAssocID="{69D76269-EE6B-425B-A6C1-2D61BAE8C0E9}" presName="linearFlow" presStyleCnt="0">
        <dgm:presLayoutVars>
          <dgm:dir/>
          <dgm:resizeHandles val="exact"/>
        </dgm:presLayoutVars>
      </dgm:prSet>
      <dgm:spPr/>
    </dgm:pt>
    <dgm:pt modelId="{BACDE705-7391-4B18-94E8-1943F1BC9D9C}" type="pres">
      <dgm:prSet presAssocID="{F2CC809F-D538-4EEB-9358-56EFEF1F4805}" presName="composite" presStyleCnt="0"/>
      <dgm:spPr/>
    </dgm:pt>
    <dgm:pt modelId="{F8922E0F-1B8F-45A7-B68E-18E9894FA032}" type="pres">
      <dgm:prSet presAssocID="{F2CC809F-D538-4EEB-9358-56EFEF1F4805}" presName="imgShp" presStyleLbl="fgImgPlace1" presStyleIdx="0" presStyleCnt="3" custLinFactNeighborX="-36327"/>
      <dgm:spPr>
        <a:blipFill rotWithShape="0">
          <a:blip xmlns:r="http://schemas.openxmlformats.org/officeDocument/2006/relationships" r:embed="rId1"/>
          <a:stretch>
            <a:fillRect/>
          </a:stretch>
        </a:blipFill>
      </dgm:spPr>
    </dgm:pt>
    <dgm:pt modelId="{5EF2A5CA-B0C6-415B-8FBC-7705F204165E}" type="pres">
      <dgm:prSet presAssocID="{F2CC809F-D538-4EEB-9358-56EFEF1F4805}" presName="txShp" presStyleLbl="node1" presStyleIdx="0" presStyleCnt="3" custScaleX="116822">
        <dgm:presLayoutVars>
          <dgm:bulletEnabled val="1"/>
        </dgm:presLayoutVars>
      </dgm:prSet>
      <dgm:spPr/>
    </dgm:pt>
    <dgm:pt modelId="{984E837F-7001-4024-9303-48627C9009B7}" type="pres">
      <dgm:prSet presAssocID="{F37F7DCD-63D0-43C4-9A63-4550447FE67C}" presName="spacing" presStyleCnt="0"/>
      <dgm:spPr/>
    </dgm:pt>
    <dgm:pt modelId="{ABD2AEC7-E3C3-4F15-B168-0135E348533B}" type="pres">
      <dgm:prSet presAssocID="{C8FA9EC0-2E46-42C4-A9AA-F94BF29547BB}" presName="composite" presStyleCnt="0"/>
      <dgm:spPr/>
    </dgm:pt>
    <dgm:pt modelId="{D90E8909-CF2C-4B49-A922-B3841BF05664}" type="pres">
      <dgm:prSet presAssocID="{C8FA9EC0-2E46-42C4-A9AA-F94BF29547BB}" presName="imgShp" presStyleLbl="fgImgPlace1" presStyleIdx="1" presStyleCnt="3" custLinFactNeighborX="-30883"/>
      <dgm:spPr>
        <a:blipFill rotWithShape="0">
          <a:blip xmlns:r="http://schemas.openxmlformats.org/officeDocument/2006/relationships" r:embed="rId2"/>
          <a:stretch>
            <a:fillRect/>
          </a:stretch>
        </a:blipFill>
      </dgm:spPr>
    </dgm:pt>
    <dgm:pt modelId="{76F7D7A6-44C2-47EE-AE27-687CE9CD0599}" type="pres">
      <dgm:prSet presAssocID="{C8FA9EC0-2E46-42C4-A9AA-F94BF29547BB}" presName="txShp" presStyleLbl="node1" presStyleIdx="1" presStyleCnt="3" custScaleX="118938">
        <dgm:presLayoutVars>
          <dgm:bulletEnabled val="1"/>
        </dgm:presLayoutVars>
      </dgm:prSet>
      <dgm:spPr/>
    </dgm:pt>
    <dgm:pt modelId="{F502FE14-03C5-48BF-A196-E135E061C014}" type="pres">
      <dgm:prSet presAssocID="{67DFCE16-606A-47E5-AED6-3B86A14D697E}" presName="spacing" presStyleCnt="0"/>
      <dgm:spPr/>
    </dgm:pt>
    <dgm:pt modelId="{EBD85B65-F96D-4162-AAC3-E5484F5107E3}" type="pres">
      <dgm:prSet presAssocID="{C6DE3C43-1F80-4BA9-8A48-D4455A5DCB12}" presName="composite" presStyleCnt="0"/>
      <dgm:spPr/>
    </dgm:pt>
    <dgm:pt modelId="{BCE799FC-43CF-4E03-BDD8-2C421EB9C444}" type="pres">
      <dgm:prSet presAssocID="{C6DE3C43-1F80-4BA9-8A48-D4455A5DCB12}" presName="imgShp" presStyleLbl="fgImgPlace1" presStyleIdx="2" presStyleCnt="3" custLinFactNeighborX="-30280"/>
      <dgm:spPr>
        <a:blipFill rotWithShape="0">
          <a:blip xmlns:r="http://schemas.openxmlformats.org/officeDocument/2006/relationships" r:embed="rId3"/>
          <a:stretch>
            <a:fillRect/>
          </a:stretch>
        </a:blipFill>
      </dgm:spPr>
    </dgm:pt>
    <dgm:pt modelId="{0EA80F16-C905-43AB-92B5-C6E7CB5A9A1D}" type="pres">
      <dgm:prSet presAssocID="{C6DE3C43-1F80-4BA9-8A48-D4455A5DCB12}" presName="txShp" presStyleLbl="node1" presStyleIdx="2" presStyleCnt="3" custScaleX="119594">
        <dgm:presLayoutVars>
          <dgm:bulletEnabled val="1"/>
        </dgm:presLayoutVars>
      </dgm:prSet>
      <dgm:spPr/>
    </dgm:pt>
  </dgm:ptLst>
  <dgm:cxnLst>
    <dgm:cxn modelId="{53153735-4774-4575-AEB5-6B9179907BE3}" type="presOf" srcId="{C8FA9EC0-2E46-42C4-A9AA-F94BF29547BB}" destId="{76F7D7A6-44C2-47EE-AE27-687CE9CD0599}" srcOrd="0" destOrd="0" presId="urn:microsoft.com/office/officeart/2005/8/layout/vList3#9"/>
    <dgm:cxn modelId="{234D255F-952C-491C-B6B1-43FCFB4E2BF9}" srcId="{69D76269-EE6B-425B-A6C1-2D61BAE8C0E9}" destId="{C6DE3C43-1F80-4BA9-8A48-D4455A5DCB12}" srcOrd="2" destOrd="0" parTransId="{A1120B6D-51DA-4D15-951E-A0D30A1E1540}" sibTransId="{717DB9F5-9B8D-4755-91FF-BFDF8D9650C5}"/>
    <dgm:cxn modelId="{EBD8EF6B-BF18-42D8-8B82-E2F3770BB61D}" srcId="{69D76269-EE6B-425B-A6C1-2D61BAE8C0E9}" destId="{C8FA9EC0-2E46-42C4-A9AA-F94BF29547BB}" srcOrd="1" destOrd="0" parTransId="{6CF21AF4-DB33-4701-B533-3B469F1181C5}" sibTransId="{67DFCE16-606A-47E5-AED6-3B86A14D697E}"/>
    <dgm:cxn modelId="{607CD66D-E358-4416-AF10-F84527CCEA2D}" srcId="{69D76269-EE6B-425B-A6C1-2D61BAE8C0E9}" destId="{F2CC809F-D538-4EEB-9358-56EFEF1F4805}" srcOrd="0" destOrd="0" parTransId="{763ABB54-E94A-489C-929B-3E10F24AC49A}" sibTransId="{F37F7DCD-63D0-43C4-9A63-4550447FE67C}"/>
    <dgm:cxn modelId="{8F8EB57A-3BD9-4B9C-8711-BF4BAD887358}" type="presOf" srcId="{C6DE3C43-1F80-4BA9-8A48-D4455A5DCB12}" destId="{0EA80F16-C905-43AB-92B5-C6E7CB5A9A1D}" srcOrd="0" destOrd="0" presId="urn:microsoft.com/office/officeart/2005/8/layout/vList3#9"/>
    <dgm:cxn modelId="{3161C380-FC0A-48AF-AF54-8FFB120A3F9B}" type="presOf" srcId="{F2CC809F-D538-4EEB-9358-56EFEF1F4805}" destId="{5EF2A5CA-B0C6-415B-8FBC-7705F204165E}" srcOrd="0" destOrd="0" presId="urn:microsoft.com/office/officeart/2005/8/layout/vList3#9"/>
    <dgm:cxn modelId="{DBFFDEC7-21C9-43B8-8ACA-22253D256C99}" type="presOf" srcId="{69D76269-EE6B-425B-A6C1-2D61BAE8C0E9}" destId="{F8918DAB-C4C2-45EF-8748-F384751EC9FB}" srcOrd="0" destOrd="0" presId="urn:microsoft.com/office/officeart/2005/8/layout/vList3#9"/>
    <dgm:cxn modelId="{DAAAC02A-7B9C-47A9-8C8F-60AF894BD601}" type="presParOf" srcId="{F8918DAB-C4C2-45EF-8748-F384751EC9FB}" destId="{BACDE705-7391-4B18-94E8-1943F1BC9D9C}" srcOrd="0" destOrd="0" presId="urn:microsoft.com/office/officeart/2005/8/layout/vList3#9"/>
    <dgm:cxn modelId="{D7BA1D0E-45F2-4F1C-853F-AD4C03B8FBD8}" type="presParOf" srcId="{BACDE705-7391-4B18-94E8-1943F1BC9D9C}" destId="{F8922E0F-1B8F-45A7-B68E-18E9894FA032}" srcOrd="0" destOrd="0" presId="urn:microsoft.com/office/officeart/2005/8/layout/vList3#9"/>
    <dgm:cxn modelId="{219960DC-84C3-41E0-834C-17A6A625739D}" type="presParOf" srcId="{BACDE705-7391-4B18-94E8-1943F1BC9D9C}" destId="{5EF2A5CA-B0C6-415B-8FBC-7705F204165E}" srcOrd="1" destOrd="0" presId="urn:microsoft.com/office/officeart/2005/8/layout/vList3#9"/>
    <dgm:cxn modelId="{EA48F1D1-9BE9-470D-872C-4DCA679E89E8}" type="presParOf" srcId="{F8918DAB-C4C2-45EF-8748-F384751EC9FB}" destId="{984E837F-7001-4024-9303-48627C9009B7}" srcOrd="1" destOrd="0" presId="urn:microsoft.com/office/officeart/2005/8/layout/vList3#9"/>
    <dgm:cxn modelId="{BDE880FA-B551-489D-B6FE-0DADD1FE054B}" type="presParOf" srcId="{F8918DAB-C4C2-45EF-8748-F384751EC9FB}" destId="{ABD2AEC7-E3C3-4F15-B168-0135E348533B}" srcOrd="2" destOrd="0" presId="urn:microsoft.com/office/officeart/2005/8/layout/vList3#9"/>
    <dgm:cxn modelId="{2D896B3C-43E5-48B0-BABB-A813AFEE0A25}" type="presParOf" srcId="{ABD2AEC7-E3C3-4F15-B168-0135E348533B}" destId="{D90E8909-CF2C-4B49-A922-B3841BF05664}" srcOrd="0" destOrd="0" presId="urn:microsoft.com/office/officeart/2005/8/layout/vList3#9"/>
    <dgm:cxn modelId="{F26297ED-2153-482D-B72C-47A96F3E82A4}" type="presParOf" srcId="{ABD2AEC7-E3C3-4F15-B168-0135E348533B}" destId="{76F7D7A6-44C2-47EE-AE27-687CE9CD0599}" srcOrd="1" destOrd="0" presId="urn:microsoft.com/office/officeart/2005/8/layout/vList3#9"/>
    <dgm:cxn modelId="{2C04194C-480D-4F0B-8221-F89671FC0E22}" type="presParOf" srcId="{F8918DAB-C4C2-45EF-8748-F384751EC9FB}" destId="{F502FE14-03C5-48BF-A196-E135E061C014}" srcOrd="3" destOrd="0" presId="urn:microsoft.com/office/officeart/2005/8/layout/vList3#9"/>
    <dgm:cxn modelId="{D28D0802-BB76-4A57-9A65-FC1FAD2C0C82}" type="presParOf" srcId="{F8918DAB-C4C2-45EF-8748-F384751EC9FB}" destId="{EBD85B65-F96D-4162-AAC3-E5484F5107E3}" srcOrd="4" destOrd="0" presId="urn:microsoft.com/office/officeart/2005/8/layout/vList3#9"/>
    <dgm:cxn modelId="{89A8FF8D-D3AF-44D4-8A23-B99658783314}" type="presParOf" srcId="{EBD85B65-F96D-4162-AAC3-E5484F5107E3}" destId="{BCE799FC-43CF-4E03-BDD8-2C421EB9C444}" srcOrd="0" destOrd="0" presId="urn:microsoft.com/office/officeart/2005/8/layout/vList3#9"/>
    <dgm:cxn modelId="{BD9D039C-55DD-4773-9BBC-4D5656CDE8D0}" type="presParOf" srcId="{EBD85B65-F96D-4162-AAC3-E5484F5107E3}" destId="{0EA80F16-C905-43AB-92B5-C6E7CB5A9A1D}"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custT="1"/>
      <dgm:spPr/>
      <dgm:t>
        <a:bodyPr/>
        <a:lstStyle/>
        <a:p>
          <a:pPr algn="ctr" rtl="0"/>
          <a:r>
            <a:rPr lang="ru-RU" sz="4800" dirty="0">
              <a:latin typeface="Times New Roman" pitchFamily="18" charset="0"/>
              <a:cs typeface="Times New Roman" pitchFamily="18" charset="0"/>
            </a:rPr>
            <a:t>НЕКОТОРЫЕ КОСВЕННЫЕ ПРИЗНАКИ ПРЕДЛОЖЕНИЯ ВЗЯТКИ</a:t>
          </a: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pt>
    <dgm:pt modelId="{9D2D5069-0C45-49E8-85AB-0C8C43DE88E9}" type="pres">
      <dgm:prSet presAssocID="{CC2535A1-CCC4-4448-BD06-CA375F8438F5}" presName="parentText" presStyleLbl="node1" presStyleIdx="0" presStyleCnt="1" custScaleY="158198">
        <dgm:presLayoutVars>
          <dgm:chMax val="0"/>
          <dgm:bulletEnabled val="1"/>
        </dgm:presLayoutVars>
      </dgm:prSet>
      <dgm:spPr/>
    </dgm:pt>
  </dgm:ptLst>
  <dgm:cxnLst>
    <dgm:cxn modelId="{838E4907-D560-499E-A20B-052F7B709139}" type="presOf" srcId="{AADDE1D9-B343-4C9A-AEF8-3CFCE88C03D7}" destId="{170A2ABE-B690-4A19-9783-9904C06FB74A}" srcOrd="0" destOrd="0" presId="urn:microsoft.com/office/officeart/2005/8/layout/vList2"/>
    <dgm:cxn modelId="{0E60E471-E94D-4E23-983D-21EDE23B3CB9}" type="presOf" srcId="{CC2535A1-CCC4-4448-BD06-CA375F8438F5}" destId="{9D2D5069-0C45-49E8-85AB-0C8C43DE88E9}"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751134BA-21EC-4102-B234-FF186F2FE9CC}"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A0529C1-DE4C-4BF3-9BE7-BEFEB542431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5313ACF1-859D-4EED-8991-0D77D2AB0450}">
      <dgm:prSet custT="1"/>
      <dgm:spPr/>
      <dgm:t>
        <a:bodyPr/>
        <a:lstStyle/>
        <a:p>
          <a:pPr algn="just" rtl="0"/>
          <a:r>
            <a:rPr lang="ru-RU" sz="1600" dirty="0">
              <a:latin typeface="Times New Roman" pitchFamily="18" charset="0"/>
              <a:cs typeface="Times New Roman" pitchFamily="18" charset="0"/>
            </a:rPr>
            <a:t>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он передаст ему деньги или окажет какие-либо услуги; никакие «опасные» выражения при этом не допускаются. </a:t>
          </a:r>
        </a:p>
      </dgm:t>
    </dgm:pt>
    <dgm:pt modelId="{D0C41255-5451-4D33-B73C-EFE03FA8AE85}" type="parTrans" cxnId="{DDD39748-3BA2-4838-AEB5-9C4B856E4674}">
      <dgm:prSet/>
      <dgm:spPr/>
      <dgm:t>
        <a:bodyPr/>
        <a:lstStyle/>
        <a:p>
          <a:endParaRPr lang="ru-RU"/>
        </a:p>
      </dgm:t>
    </dgm:pt>
    <dgm:pt modelId="{20C137ED-3BA7-473F-BD9A-7A0E93702DA2}" type="sibTrans" cxnId="{DDD39748-3BA2-4838-AEB5-9C4B856E4674}">
      <dgm:prSet/>
      <dgm:spPr/>
      <dgm:t>
        <a:bodyPr/>
        <a:lstStyle/>
        <a:p>
          <a:endParaRPr lang="ru-RU"/>
        </a:p>
      </dgm:t>
    </dgm:pt>
    <dgm:pt modelId="{A6870692-7323-4A8F-A286-903C7B228A0E}">
      <dgm:prSet custT="1"/>
      <dgm:spPr/>
      <dgm:t>
        <a:bodyPr/>
        <a:lstStyle/>
        <a:p>
          <a:pPr algn="just" rtl="0"/>
          <a:r>
            <a:rPr lang="ru-RU" sz="1600" dirty="0">
              <a:latin typeface="Times New Roman" pitchFamily="18" charset="0"/>
              <a:cs typeface="Times New Roman" pitchFamily="18" charset="0"/>
            </a:rPr>
            <a:t>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p>
      </dgm:t>
    </dgm:pt>
    <dgm:pt modelId="{47EFF544-10BB-4C5F-B8C6-70E43075CB87}" type="parTrans" cxnId="{908B0EAF-1094-45DE-97E7-D127CED358B5}">
      <dgm:prSet/>
      <dgm:spPr/>
      <dgm:t>
        <a:bodyPr/>
        <a:lstStyle/>
        <a:p>
          <a:endParaRPr lang="ru-RU"/>
        </a:p>
      </dgm:t>
    </dgm:pt>
    <dgm:pt modelId="{01194170-BABD-4B8B-9D2F-F73E25AABC94}" type="sibTrans" cxnId="{908B0EAF-1094-45DE-97E7-D127CED358B5}">
      <dgm:prSet/>
      <dgm:spPr/>
      <dgm:t>
        <a:bodyPr/>
        <a:lstStyle/>
        <a:p>
          <a:endParaRPr lang="ru-RU"/>
        </a:p>
      </dgm:t>
    </dgm:pt>
    <dgm:pt modelId="{C39BFE54-22BD-4032-83CA-F04B0DDDDBE6}">
      <dgm:prSet custT="1"/>
      <dgm:spPr/>
      <dgm:t>
        <a:bodyPr/>
        <a:lstStyle/>
        <a:p>
          <a:pPr algn="just" rtl="0"/>
          <a:r>
            <a:rPr lang="ru-RU" sz="1600" dirty="0">
              <a:latin typeface="Times New Roman" pitchFamily="18" charset="0"/>
              <a:cs typeface="Times New Roman" pitchFamily="18" charset="0"/>
            </a:rPr>
            <a:t>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p>
      </dgm:t>
    </dgm:pt>
    <dgm:pt modelId="{8FAE0C14-062C-4F4B-87B9-8DC88B767599}" type="parTrans" cxnId="{F055855E-76CC-4B9F-9959-DBC5E63F225C}">
      <dgm:prSet/>
      <dgm:spPr/>
      <dgm:t>
        <a:bodyPr/>
        <a:lstStyle/>
        <a:p>
          <a:endParaRPr lang="ru-RU"/>
        </a:p>
      </dgm:t>
    </dgm:pt>
    <dgm:pt modelId="{8C872791-3052-4E50-9630-864043CDF265}" type="sibTrans" cxnId="{F055855E-76CC-4B9F-9959-DBC5E63F225C}">
      <dgm:prSet/>
      <dgm:spPr/>
      <dgm:t>
        <a:bodyPr/>
        <a:lstStyle/>
        <a:p>
          <a:endParaRPr lang="ru-RU"/>
        </a:p>
      </dgm:t>
    </dgm:pt>
    <dgm:pt modelId="{EB408F9F-0E07-4A5C-9061-6E262E1B615E}">
      <dgm:prSet custT="1"/>
      <dgm:spPr/>
      <dgm:t>
        <a:bodyPr/>
        <a:lstStyle/>
        <a:p>
          <a:pPr algn="just" rtl="0"/>
          <a:r>
            <a:rPr lang="ru-RU" sz="1600" dirty="0">
              <a:latin typeface="Times New Roman" pitchFamily="18" charset="0"/>
              <a:cs typeface="Times New Roman" pitchFamily="18" charset="0"/>
            </a:rPr>
            <a:t>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p>
      </dgm:t>
    </dgm:pt>
    <dgm:pt modelId="{E2BC34CE-8F6A-464A-8865-8C77881E5767}" type="parTrans" cxnId="{9CFA5E16-F0D2-4299-A4E5-98C49BF0BFF1}">
      <dgm:prSet/>
      <dgm:spPr/>
      <dgm:t>
        <a:bodyPr/>
        <a:lstStyle/>
        <a:p>
          <a:endParaRPr lang="ru-RU"/>
        </a:p>
      </dgm:t>
    </dgm:pt>
    <dgm:pt modelId="{E8130A4A-1503-4C96-ADCF-1A972ED5A497}" type="sibTrans" cxnId="{9CFA5E16-F0D2-4299-A4E5-98C49BF0BFF1}">
      <dgm:prSet/>
      <dgm:spPr/>
      <dgm:t>
        <a:bodyPr/>
        <a:lstStyle/>
        <a:p>
          <a:endParaRPr lang="ru-RU"/>
        </a:p>
      </dgm:t>
    </dgm:pt>
    <dgm:pt modelId="{1DB43E84-E5B3-4E02-9F4E-C9169E3B22AD}">
      <dgm:prSet custT="1"/>
      <dgm:spPr/>
      <dgm:t>
        <a:bodyPr/>
        <a:lstStyle/>
        <a:p>
          <a:pPr algn="just" rtl="0"/>
          <a:r>
            <a:rPr lang="ru-RU" sz="1600" dirty="0">
              <a:latin typeface="Times New Roman" pitchFamily="18" charset="0"/>
              <a:cs typeface="Times New Roman" pitchFamily="18" charset="0"/>
            </a:rPr>
            <a:t>Взяткодатель может переадресовать продолжение контакта другому человеку, напрямую не связанному с решением вопроса. </a:t>
          </a:r>
        </a:p>
      </dgm:t>
    </dgm:pt>
    <dgm:pt modelId="{63309420-2728-4CB5-B017-E077F16E8CD9}" type="parTrans" cxnId="{0D7D3CCF-5F4D-401C-AF62-0F05ABF78651}">
      <dgm:prSet/>
      <dgm:spPr/>
      <dgm:t>
        <a:bodyPr/>
        <a:lstStyle/>
        <a:p>
          <a:endParaRPr lang="ru-RU"/>
        </a:p>
      </dgm:t>
    </dgm:pt>
    <dgm:pt modelId="{2C2AC258-2A1D-43E3-9DC1-F27A6B6E686B}" type="sibTrans" cxnId="{0D7D3CCF-5F4D-401C-AF62-0F05ABF78651}">
      <dgm:prSet/>
      <dgm:spPr/>
      <dgm:t>
        <a:bodyPr/>
        <a:lstStyle/>
        <a:p>
          <a:endParaRPr lang="ru-RU"/>
        </a:p>
      </dgm:t>
    </dgm:pt>
    <dgm:pt modelId="{01E70DB4-84F3-4EE3-AD16-AB4337671C76}" type="pres">
      <dgm:prSet presAssocID="{5A0529C1-DE4C-4BF3-9BE7-BEFEB5424317}" presName="linear" presStyleCnt="0">
        <dgm:presLayoutVars>
          <dgm:animLvl val="lvl"/>
          <dgm:resizeHandles val="exact"/>
        </dgm:presLayoutVars>
      </dgm:prSet>
      <dgm:spPr/>
    </dgm:pt>
    <dgm:pt modelId="{6050F35B-490C-42E9-9B3A-5E34B7944448}" type="pres">
      <dgm:prSet presAssocID="{5313ACF1-859D-4EED-8991-0D77D2AB0450}" presName="parentText" presStyleLbl="node1" presStyleIdx="0" presStyleCnt="5">
        <dgm:presLayoutVars>
          <dgm:chMax val="0"/>
          <dgm:bulletEnabled val="1"/>
        </dgm:presLayoutVars>
      </dgm:prSet>
      <dgm:spPr/>
    </dgm:pt>
    <dgm:pt modelId="{20AEA8FA-DDF5-4103-88F0-82484DDCE7EE}" type="pres">
      <dgm:prSet presAssocID="{20C137ED-3BA7-473F-BD9A-7A0E93702DA2}" presName="spacer" presStyleCnt="0"/>
      <dgm:spPr/>
    </dgm:pt>
    <dgm:pt modelId="{30641827-DFA5-4CD2-B905-1890597C6747}" type="pres">
      <dgm:prSet presAssocID="{A6870692-7323-4A8F-A286-903C7B228A0E}" presName="parentText" presStyleLbl="node1" presStyleIdx="1" presStyleCnt="5">
        <dgm:presLayoutVars>
          <dgm:chMax val="0"/>
          <dgm:bulletEnabled val="1"/>
        </dgm:presLayoutVars>
      </dgm:prSet>
      <dgm:spPr/>
    </dgm:pt>
    <dgm:pt modelId="{E5CC9083-C8E0-4E87-B0E3-3CF258D7C926}" type="pres">
      <dgm:prSet presAssocID="{01194170-BABD-4B8B-9D2F-F73E25AABC94}" presName="spacer" presStyleCnt="0"/>
      <dgm:spPr/>
    </dgm:pt>
    <dgm:pt modelId="{5B630B29-2CA1-4FDE-80E1-BA76828E103B}" type="pres">
      <dgm:prSet presAssocID="{C39BFE54-22BD-4032-83CA-F04B0DDDDBE6}" presName="parentText" presStyleLbl="node1" presStyleIdx="2" presStyleCnt="5">
        <dgm:presLayoutVars>
          <dgm:chMax val="0"/>
          <dgm:bulletEnabled val="1"/>
        </dgm:presLayoutVars>
      </dgm:prSet>
      <dgm:spPr/>
    </dgm:pt>
    <dgm:pt modelId="{133C9F2F-C46A-4DA5-AB53-F6A9105E25DE}" type="pres">
      <dgm:prSet presAssocID="{8C872791-3052-4E50-9630-864043CDF265}" presName="spacer" presStyleCnt="0"/>
      <dgm:spPr/>
    </dgm:pt>
    <dgm:pt modelId="{7BBEEA12-FF91-4A9F-86C3-3763431510A5}" type="pres">
      <dgm:prSet presAssocID="{EB408F9F-0E07-4A5C-9061-6E262E1B615E}" presName="parentText" presStyleLbl="node1" presStyleIdx="3" presStyleCnt="5">
        <dgm:presLayoutVars>
          <dgm:chMax val="0"/>
          <dgm:bulletEnabled val="1"/>
        </dgm:presLayoutVars>
      </dgm:prSet>
      <dgm:spPr/>
    </dgm:pt>
    <dgm:pt modelId="{0269E8C2-709E-4B8C-903A-D1DED58DB689}" type="pres">
      <dgm:prSet presAssocID="{E8130A4A-1503-4C96-ADCF-1A972ED5A497}" presName="spacer" presStyleCnt="0"/>
      <dgm:spPr/>
    </dgm:pt>
    <dgm:pt modelId="{BB41440D-5CA5-46AA-81DA-0514B149D7B3}" type="pres">
      <dgm:prSet presAssocID="{1DB43E84-E5B3-4E02-9F4E-C9169E3B22AD}" presName="parentText" presStyleLbl="node1" presStyleIdx="4" presStyleCnt="5">
        <dgm:presLayoutVars>
          <dgm:chMax val="0"/>
          <dgm:bulletEnabled val="1"/>
        </dgm:presLayoutVars>
      </dgm:prSet>
      <dgm:spPr/>
    </dgm:pt>
  </dgm:ptLst>
  <dgm:cxnLst>
    <dgm:cxn modelId="{53902C06-E0A6-473C-83A5-4100E395091B}" type="presOf" srcId="{EB408F9F-0E07-4A5C-9061-6E262E1B615E}" destId="{7BBEEA12-FF91-4A9F-86C3-3763431510A5}" srcOrd="0" destOrd="0" presId="urn:microsoft.com/office/officeart/2005/8/layout/vList2"/>
    <dgm:cxn modelId="{9CFA5E16-F0D2-4299-A4E5-98C49BF0BFF1}" srcId="{5A0529C1-DE4C-4BF3-9BE7-BEFEB5424317}" destId="{EB408F9F-0E07-4A5C-9061-6E262E1B615E}" srcOrd="3" destOrd="0" parTransId="{E2BC34CE-8F6A-464A-8865-8C77881E5767}" sibTransId="{E8130A4A-1503-4C96-ADCF-1A972ED5A497}"/>
    <dgm:cxn modelId="{5BBF241B-5A1D-423A-B070-3DB18AB9A2EB}" type="presOf" srcId="{A6870692-7323-4A8F-A286-903C7B228A0E}" destId="{30641827-DFA5-4CD2-B905-1890597C6747}" srcOrd="0" destOrd="0" presId="urn:microsoft.com/office/officeart/2005/8/layout/vList2"/>
    <dgm:cxn modelId="{F055855E-76CC-4B9F-9959-DBC5E63F225C}" srcId="{5A0529C1-DE4C-4BF3-9BE7-BEFEB5424317}" destId="{C39BFE54-22BD-4032-83CA-F04B0DDDDBE6}" srcOrd="2" destOrd="0" parTransId="{8FAE0C14-062C-4F4B-87B9-8DC88B767599}" sibTransId="{8C872791-3052-4E50-9630-864043CDF265}"/>
    <dgm:cxn modelId="{DDD39748-3BA2-4838-AEB5-9C4B856E4674}" srcId="{5A0529C1-DE4C-4BF3-9BE7-BEFEB5424317}" destId="{5313ACF1-859D-4EED-8991-0D77D2AB0450}" srcOrd="0" destOrd="0" parTransId="{D0C41255-5451-4D33-B73C-EFE03FA8AE85}" sibTransId="{20C137ED-3BA7-473F-BD9A-7A0E93702DA2}"/>
    <dgm:cxn modelId="{68D08E58-B1EC-40D3-A58C-3B5322C8BC03}" type="presOf" srcId="{5A0529C1-DE4C-4BF3-9BE7-BEFEB5424317}" destId="{01E70DB4-84F3-4EE3-AD16-AB4337671C76}" srcOrd="0" destOrd="0" presId="urn:microsoft.com/office/officeart/2005/8/layout/vList2"/>
    <dgm:cxn modelId="{908B0EAF-1094-45DE-97E7-D127CED358B5}" srcId="{5A0529C1-DE4C-4BF3-9BE7-BEFEB5424317}" destId="{A6870692-7323-4A8F-A286-903C7B228A0E}" srcOrd="1" destOrd="0" parTransId="{47EFF544-10BB-4C5F-B8C6-70E43075CB87}" sibTransId="{01194170-BABD-4B8B-9D2F-F73E25AABC94}"/>
    <dgm:cxn modelId="{120BD9C3-32E5-414C-A95C-84DF70D29C55}" type="presOf" srcId="{C39BFE54-22BD-4032-83CA-F04B0DDDDBE6}" destId="{5B630B29-2CA1-4FDE-80E1-BA76828E103B}" srcOrd="0" destOrd="0" presId="urn:microsoft.com/office/officeart/2005/8/layout/vList2"/>
    <dgm:cxn modelId="{BD94BFC5-8485-442F-B1E1-52527B696679}" type="presOf" srcId="{5313ACF1-859D-4EED-8991-0D77D2AB0450}" destId="{6050F35B-490C-42E9-9B3A-5E34B7944448}" srcOrd="0" destOrd="0" presId="urn:microsoft.com/office/officeart/2005/8/layout/vList2"/>
    <dgm:cxn modelId="{0D7D3CCF-5F4D-401C-AF62-0F05ABF78651}" srcId="{5A0529C1-DE4C-4BF3-9BE7-BEFEB5424317}" destId="{1DB43E84-E5B3-4E02-9F4E-C9169E3B22AD}" srcOrd="4" destOrd="0" parTransId="{63309420-2728-4CB5-B017-E077F16E8CD9}" sibTransId="{2C2AC258-2A1D-43E3-9DC1-F27A6B6E686B}"/>
    <dgm:cxn modelId="{C33380E6-7CF1-4970-A392-E045B0B3F211}" type="presOf" srcId="{1DB43E84-E5B3-4E02-9F4E-C9169E3B22AD}" destId="{BB41440D-5CA5-46AA-81DA-0514B149D7B3}" srcOrd="0" destOrd="0" presId="urn:microsoft.com/office/officeart/2005/8/layout/vList2"/>
    <dgm:cxn modelId="{369B4352-923B-437C-BA5C-A38CDF56D604}" type="presParOf" srcId="{01E70DB4-84F3-4EE3-AD16-AB4337671C76}" destId="{6050F35B-490C-42E9-9B3A-5E34B7944448}" srcOrd="0" destOrd="0" presId="urn:microsoft.com/office/officeart/2005/8/layout/vList2"/>
    <dgm:cxn modelId="{19A0FCC2-04A9-49DA-90E8-F2CBE15A8F55}" type="presParOf" srcId="{01E70DB4-84F3-4EE3-AD16-AB4337671C76}" destId="{20AEA8FA-DDF5-4103-88F0-82484DDCE7EE}" srcOrd="1" destOrd="0" presId="urn:microsoft.com/office/officeart/2005/8/layout/vList2"/>
    <dgm:cxn modelId="{41CBCEC2-8107-4B0C-8A71-F219FD8AA3D6}" type="presParOf" srcId="{01E70DB4-84F3-4EE3-AD16-AB4337671C76}" destId="{30641827-DFA5-4CD2-B905-1890597C6747}" srcOrd="2" destOrd="0" presId="urn:microsoft.com/office/officeart/2005/8/layout/vList2"/>
    <dgm:cxn modelId="{A3C0F5EC-0EB2-47F9-82FC-C5D421A5646D}" type="presParOf" srcId="{01E70DB4-84F3-4EE3-AD16-AB4337671C76}" destId="{E5CC9083-C8E0-4E87-B0E3-3CF258D7C926}" srcOrd="3" destOrd="0" presId="urn:microsoft.com/office/officeart/2005/8/layout/vList2"/>
    <dgm:cxn modelId="{795B4DAF-7BCE-4BFC-BCC8-B35C4B7D6955}" type="presParOf" srcId="{01E70DB4-84F3-4EE3-AD16-AB4337671C76}" destId="{5B630B29-2CA1-4FDE-80E1-BA76828E103B}" srcOrd="4" destOrd="0" presId="urn:microsoft.com/office/officeart/2005/8/layout/vList2"/>
    <dgm:cxn modelId="{BC690A09-47AF-46CD-AA0E-08373A8C3555}" type="presParOf" srcId="{01E70DB4-84F3-4EE3-AD16-AB4337671C76}" destId="{133C9F2F-C46A-4DA5-AB53-F6A9105E25DE}" srcOrd="5" destOrd="0" presId="urn:microsoft.com/office/officeart/2005/8/layout/vList2"/>
    <dgm:cxn modelId="{5E426792-3592-435D-8353-E2770CED12A4}" type="presParOf" srcId="{01E70DB4-84F3-4EE3-AD16-AB4337671C76}" destId="{7BBEEA12-FF91-4A9F-86C3-3763431510A5}" srcOrd="6" destOrd="0" presId="urn:microsoft.com/office/officeart/2005/8/layout/vList2"/>
    <dgm:cxn modelId="{059770B0-2639-4F0D-B5A7-70CB82C5DB63}" type="presParOf" srcId="{01E70DB4-84F3-4EE3-AD16-AB4337671C76}" destId="{0269E8C2-709E-4B8C-903A-D1DED58DB689}" srcOrd="7" destOrd="0" presId="urn:microsoft.com/office/officeart/2005/8/layout/vList2"/>
    <dgm:cxn modelId="{28B39481-45C7-4EC8-ADC4-5105DC12ABDC}" type="presParOf" srcId="{01E70DB4-84F3-4EE3-AD16-AB4337671C76}" destId="{BB41440D-5CA5-46AA-81DA-0514B149D7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14B9ABF-F3D2-4A2D-9AD2-89D74D814A18}"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ru-RU"/>
        </a:p>
      </dgm:t>
    </dgm:pt>
    <dgm:pt modelId="{70098B91-8618-41D5-92A6-B7472224FC74}">
      <dgm:prSet custT="1"/>
      <dgm:spPr/>
      <dgm:t>
        <a:bodyPr/>
        <a:lstStyle/>
        <a:p>
          <a:pPr rtl="0"/>
          <a:r>
            <a:rPr lang="ru-RU" sz="1100" b="1" dirty="0">
              <a:latin typeface="Times New Roman" pitchFamily="18" charset="0"/>
              <a:cs typeface="Times New Roman" pitchFamily="18" charset="0"/>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100" b="1" dirty="0" err="1">
              <a:latin typeface="Times New Roman" pitchFamily="18" charset="0"/>
              <a:cs typeface="Times New Roman" pitchFamily="18" charset="0"/>
            </a:rPr>
            <a:t>взятковымогателем</a:t>
          </a:r>
          <a:r>
            <a:rPr lang="ru-RU" sz="1100" b="1" dirty="0">
              <a:latin typeface="Times New Roman" pitchFamily="18" charset="0"/>
              <a:cs typeface="Times New Roman" pitchFamily="18" charset="0"/>
            </a:rPr>
            <a:t>) либо как готовность, либо как категорический отказ принять (дать) взятку; </a:t>
          </a:r>
        </a:p>
      </dgm:t>
    </dgm:pt>
    <dgm:pt modelId="{818158E6-CB6A-4493-970A-F656C1EA4D72}" type="parTrans" cxnId="{8CE1A516-E9F0-4CED-959B-1C24EA416767}">
      <dgm:prSet/>
      <dgm:spPr/>
      <dgm:t>
        <a:bodyPr/>
        <a:lstStyle/>
        <a:p>
          <a:endParaRPr lang="ru-RU"/>
        </a:p>
      </dgm:t>
    </dgm:pt>
    <dgm:pt modelId="{AF44C6A6-CD97-44AE-B652-14BB6D8725B3}" type="sibTrans" cxnId="{8CE1A516-E9F0-4CED-959B-1C24EA416767}">
      <dgm:prSet/>
      <dgm:spPr/>
      <dgm:t>
        <a:bodyPr/>
        <a:lstStyle/>
        <a:p>
          <a:endParaRPr lang="ru-RU"/>
        </a:p>
      </dgm:t>
    </dgm:pt>
    <dgm:pt modelId="{4AABE1C2-F2CB-4A67-977A-7CCA00173BCA}">
      <dgm:prSet custT="1"/>
      <dgm:spPr/>
      <dgm:t>
        <a:bodyPr/>
        <a:lstStyle/>
        <a:p>
          <a:pPr rtl="0"/>
          <a:r>
            <a:rPr lang="ru-RU" sz="1100" b="1" dirty="0">
              <a:latin typeface="Times New Roman" pitchFamily="18" charset="0"/>
              <a:cs typeface="Times New Roman" pitchFamily="18" charset="0"/>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p>
      </dgm:t>
    </dgm:pt>
    <dgm:pt modelId="{3A1F12E7-72DC-410E-9C2C-3B8564687538}" type="parTrans" cxnId="{66A4C8CA-5A5B-4A13-AB50-4A9459217242}">
      <dgm:prSet/>
      <dgm:spPr/>
      <dgm:t>
        <a:bodyPr/>
        <a:lstStyle/>
        <a:p>
          <a:endParaRPr lang="ru-RU"/>
        </a:p>
      </dgm:t>
    </dgm:pt>
    <dgm:pt modelId="{B753F51D-F739-467B-8FF6-62F3E0C7656F}" type="sibTrans" cxnId="{66A4C8CA-5A5B-4A13-AB50-4A9459217242}">
      <dgm:prSet/>
      <dgm:spPr/>
      <dgm:t>
        <a:bodyPr/>
        <a:lstStyle/>
        <a:p>
          <a:endParaRPr lang="ru-RU"/>
        </a:p>
      </dgm:t>
    </dgm:pt>
    <dgm:pt modelId="{92D906EA-7D65-4A3E-A490-6E3EF59056A8}">
      <dgm:prSet custT="1"/>
      <dgm:spPr/>
      <dgm:t>
        <a:bodyPr/>
        <a:lstStyle/>
        <a:p>
          <a:pPr rtl="0"/>
          <a:r>
            <a:rPr lang="ru-RU" sz="1100" b="1" dirty="0">
              <a:latin typeface="Times New Roman" pitchFamily="18" charset="0"/>
              <a:cs typeface="Times New Roman" pitchFamily="18" charset="0"/>
            </a:rPr>
            <a:t>Постараться перенести вопрос о времени и месте передачи взятки до следующей беседы и предложить хорошо знакомое Вам место для следующей встречи; </a:t>
          </a:r>
        </a:p>
      </dgm:t>
    </dgm:pt>
    <dgm:pt modelId="{7D2309F5-51CB-4FD9-80C3-CF103369DD49}" type="parTrans" cxnId="{DE6E7BBC-C63D-4023-9EE1-72018BEC3E6F}">
      <dgm:prSet/>
      <dgm:spPr/>
      <dgm:t>
        <a:bodyPr/>
        <a:lstStyle/>
        <a:p>
          <a:endParaRPr lang="ru-RU"/>
        </a:p>
      </dgm:t>
    </dgm:pt>
    <dgm:pt modelId="{D42488F6-B476-45C5-B191-FFA13DD931A1}" type="sibTrans" cxnId="{DE6E7BBC-C63D-4023-9EE1-72018BEC3E6F}">
      <dgm:prSet/>
      <dgm:spPr/>
      <dgm:t>
        <a:bodyPr/>
        <a:lstStyle/>
        <a:p>
          <a:endParaRPr lang="ru-RU"/>
        </a:p>
      </dgm:t>
    </dgm:pt>
    <dgm:pt modelId="{C5D8090D-AAC5-47D9-935E-6E956A2C73A2}">
      <dgm:prSet custT="1"/>
      <dgm:spPr/>
      <dgm:t>
        <a:bodyPr/>
        <a:lstStyle/>
        <a:p>
          <a:pPr rtl="0"/>
          <a:r>
            <a:rPr lang="ru-RU" sz="1100" b="1" dirty="0">
              <a:latin typeface="Times New Roman" pitchFamily="18" charset="0"/>
              <a:cs typeface="Times New Roman" pitchFamily="18" charset="0"/>
            </a:rPr>
            <a:t>Не берите инициативу в разговоре на себя, больше «работайте на прием», позволяйте потенциальному взяткополучателю </a:t>
          </a:r>
          <a:r>
            <a:rPr lang="en-US" sz="1100" b="1" dirty="0">
              <a:latin typeface="Times New Roman" pitchFamily="18" charset="0"/>
              <a:cs typeface="Times New Roman" pitchFamily="18" charset="0"/>
            </a:rPr>
            <a:t>(</a:t>
          </a:r>
          <a:r>
            <a:rPr lang="en-US" sz="1100" b="1" dirty="0" err="1">
              <a:latin typeface="Times New Roman" pitchFamily="18" charset="0"/>
              <a:cs typeface="Times New Roman" pitchFamily="18" charset="0"/>
            </a:rPr>
            <a:t>взяткодателю</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выговориться</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сообщить</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Вам</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как</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можно</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больше</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информации</a:t>
          </a:r>
          <a:r>
            <a:rPr lang="en-US" sz="1100" b="1" dirty="0">
              <a:latin typeface="Times New Roman" pitchFamily="18" charset="0"/>
              <a:cs typeface="Times New Roman" pitchFamily="18" charset="0"/>
            </a:rPr>
            <a:t>; </a:t>
          </a:r>
          <a:endParaRPr lang="ru-RU" sz="1100" b="1" dirty="0">
            <a:latin typeface="Times New Roman" pitchFamily="18" charset="0"/>
            <a:cs typeface="Times New Roman" pitchFamily="18" charset="0"/>
          </a:endParaRPr>
        </a:p>
      </dgm:t>
    </dgm:pt>
    <dgm:pt modelId="{F4E18032-FC6C-4278-8C0E-B72FC6D6055E}" type="parTrans" cxnId="{AA258E76-D40C-4741-A4D5-DAA72DFC91E2}">
      <dgm:prSet/>
      <dgm:spPr/>
      <dgm:t>
        <a:bodyPr/>
        <a:lstStyle/>
        <a:p>
          <a:endParaRPr lang="ru-RU"/>
        </a:p>
      </dgm:t>
    </dgm:pt>
    <dgm:pt modelId="{B18C3392-0581-4D67-8F58-2613084D09C6}" type="sibTrans" cxnId="{AA258E76-D40C-4741-A4D5-DAA72DFC91E2}">
      <dgm:prSet/>
      <dgm:spPr/>
      <dgm:t>
        <a:bodyPr/>
        <a:lstStyle/>
        <a:p>
          <a:endParaRPr lang="ru-RU"/>
        </a:p>
      </dgm:t>
    </dgm:pt>
    <dgm:pt modelId="{BC63E7DD-4B1C-4F06-A43B-BB5D9B7A8FB0}">
      <dgm:prSet custT="1"/>
      <dgm:spPr/>
      <dgm:t>
        <a:bodyPr/>
        <a:lstStyle/>
        <a:p>
          <a:pPr rtl="0"/>
          <a:r>
            <a:rPr lang="ru-RU" sz="1100" b="1" dirty="0">
              <a:latin typeface="Times New Roman" pitchFamily="18" charset="0"/>
              <a:cs typeface="Times New Roman" pitchFamily="18" charset="0"/>
            </a:rPr>
            <a:t>При наличии у Вас диктофона постараться записать (скрытно) предложение о взятке или ее вымогательстве.</a:t>
          </a:r>
        </a:p>
      </dgm:t>
    </dgm:pt>
    <dgm:pt modelId="{3D32E203-B821-4F82-B97D-EE44091F30FD}" type="parTrans" cxnId="{C5B3B073-7DD1-45F7-9E88-20FF91F746C6}">
      <dgm:prSet/>
      <dgm:spPr/>
      <dgm:t>
        <a:bodyPr/>
        <a:lstStyle/>
        <a:p>
          <a:endParaRPr lang="ru-RU"/>
        </a:p>
      </dgm:t>
    </dgm:pt>
    <dgm:pt modelId="{B9F10E94-AA12-44EE-BC5F-129EDB5D59F8}" type="sibTrans" cxnId="{C5B3B073-7DD1-45F7-9E88-20FF91F746C6}">
      <dgm:prSet/>
      <dgm:spPr/>
      <dgm:t>
        <a:bodyPr/>
        <a:lstStyle/>
        <a:p>
          <a:endParaRPr lang="ru-RU"/>
        </a:p>
      </dgm:t>
    </dgm:pt>
    <dgm:pt modelId="{772F1F3B-B557-4C9F-84A2-13D87B10E43B}" type="pres">
      <dgm:prSet presAssocID="{314B9ABF-F3D2-4A2D-9AD2-89D74D814A18}" presName="Name0" presStyleCnt="0">
        <dgm:presLayoutVars>
          <dgm:dir/>
          <dgm:resizeHandles val="exact"/>
        </dgm:presLayoutVars>
      </dgm:prSet>
      <dgm:spPr/>
    </dgm:pt>
    <dgm:pt modelId="{C4AD9186-B1D2-4E9C-BA24-EA9895B2BDA3}" type="pres">
      <dgm:prSet presAssocID="{314B9ABF-F3D2-4A2D-9AD2-89D74D814A18}" presName="fgShape" presStyleLbl="fgShp" presStyleIdx="0" presStyleCnt="1"/>
      <dgm:spPr/>
    </dgm:pt>
    <dgm:pt modelId="{0DCCCFB9-0DB2-4706-B38B-8BB0B6F5F33F}" type="pres">
      <dgm:prSet presAssocID="{314B9ABF-F3D2-4A2D-9AD2-89D74D814A18}" presName="linComp" presStyleCnt="0"/>
      <dgm:spPr/>
    </dgm:pt>
    <dgm:pt modelId="{B7A50F9F-2CFC-494D-82EC-F6E5325B050B}" type="pres">
      <dgm:prSet presAssocID="{70098B91-8618-41D5-92A6-B7472224FC74}" presName="compNode" presStyleCnt="0"/>
      <dgm:spPr/>
    </dgm:pt>
    <dgm:pt modelId="{16EE6EC7-36AC-4878-BC82-366E22F045AA}" type="pres">
      <dgm:prSet presAssocID="{70098B91-8618-41D5-92A6-B7472224FC74}" presName="bkgdShape" presStyleLbl="node1" presStyleIdx="0" presStyleCnt="5" custLinFactNeighborX="-181" custLinFactNeighborY="-569"/>
      <dgm:spPr/>
    </dgm:pt>
    <dgm:pt modelId="{404D8344-1C49-42DC-9B8F-7187A9374C94}" type="pres">
      <dgm:prSet presAssocID="{70098B91-8618-41D5-92A6-B7472224FC74}" presName="nodeTx" presStyleLbl="node1" presStyleIdx="0" presStyleCnt="5">
        <dgm:presLayoutVars>
          <dgm:bulletEnabled val="1"/>
        </dgm:presLayoutVars>
      </dgm:prSet>
      <dgm:spPr/>
    </dgm:pt>
    <dgm:pt modelId="{C613FB0C-F920-4921-B7A7-A86021ADE17D}" type="pres">
      <dgm:prSet presAssocID="{70098B91-8618-41D5-92A6-B7472224FC74}" presName="invisiNode" presStyleLbl="node1" presStyleIdx="0" presStyleCnt="5"/>
      <dgm:spPr/>
    </dgm:pt>
    <dgm:pt modelId="{64817EB6-87C0-46F5-BD75-03100408D887}" type="pres">
      <dgm:prSet presAssocID="{70098B91-8618-41D5-92A6-B7472224FC74}" presName="imagNode" presStyleLbl="fgImgPlace1" presStyleIdx="0" presStyleCnt="5" custScaleY="83078" custLinFactNeighborX="-1293" custLinFactNeighborY="407"/>
      <dgm:spPr>
        <a:blipFill rotWithShape="0">
          <a:blip xmlns:r="http://schemas.openxmlformats.org/officeDocument/2006/relationships" r:embed="rId1"/>
          <a:stretch>
            <a:fillRect/>
          </a:stretch>
        </a:blipFill>
      </dgm:spPr>
    </dgm:pt>
    <dgm:pt modelId="{5654A50C-7F2E-4562-AE5D-DA6FAD2A5743}" type="pres">
      <dgm:prSet presAssocID="{AF44C6A6-CD97-44AE-B652-14BB6D8725B3}" presName="sibTrans" presStyleLbl="sibTrans2D1" presStyleIdx="0" presStyleCnt="0"/>
      <dgm:spPr/>
    </dgm:pt>
    <dgm:pt modelId="{8264691F-389E-4219-9EB1-811893207C48}" type="pres">
      <dgm:prSet presAssocID="{4AABE1C2-F2CB-4A67-977A-7CCA00173BCA}" presName="compNode" presStyleCnt="0"/>
      <dgm:spPr/>
    </dgm:pt>
    <dgm:pt modelId="{E3060950-B53B-4337-B9A2-FBC5048A97BE}" type="pres">
      <dgm:prSet presAssocID="{4AABE1C2-F2CB-4A67-977A-7CCA00173BCA}" presName="bkgdShape" presStyleLbl="node1" presStyleIdx="1" presStyleCnt="5"/>
      <dgm:spPr/>
    </dgm:pt>
    <dgm:pt modelId="{A7EEB991-2BEC-40D4-84D7-161BD2BAA834}" type="pres">
      <dgm:prSet presAssocID="{4AABE1C2-F2CB-4A67-977A-7CCA00173BCA}" presName="nodeTx" presStyleLbl="node1" presStyleIdx="1" presStyleCnt="5">
        <dgm:presLayoutVars>
          <dgm:bulletEnabled val="1"/>
        </dgm:presLayoutVars>
      </dgm:prSet>
      <dgm:spPr/>
    </dgm:pt>
    <dgm:pt modelId="{B71B6C8E-0501-4F0A-83C8-5C63FC7D797D}" type="pres">
      <dgm:prSet presAssocID="{4AABE1C2-F2CB-4A67-977A-7CCA00173BCA}" presName="invisiNode" presStyleLbl="node1" presStyleIdx="1" presStyleCnt="5"/>
      <dgm:spPr/>
    </dgm:pt>
    <dgm:pt modelId="{82CF4D26-279B-4571-9A7A-E309574AA285}" type="pres">
      <dgm:prSet presAssocID="{4AABE1C2-F2CB-4A67-977A-7CCA00173BCA}" presName="imagNode" presStyleLbl="fgImgPlace1" presStyleIdx="1" presStyleCnt="5" custScaleY="83078" custLinFactNeighborX="-1293" custLinFactNeighborY="407"/>
      <dgm:spPr>
        <a:blipFill rotWithShape="0">
          <a:blip xmlns:r="http://schemas.openxmlformats.org/officeDocument/2006/relationships" r:embed="rId2"/>
          <a:stretch>
            <a:fillRect/>
          </a:stretch>
        </a:blipFill>
      </dgm:spPr>
    </dgm:pt>
    <dgm:pt modelId="{201C504F-85F7-4300-85F6-0B9C013129A8}" type="pres">
      <dgm:prSet presAssocID="{B753F51D-F739-467B-8FF6-62F3E0C7656F}" presName="sibTrans" presStyleLbl="sibTrans2D1" presStyleIdx="0" presStyleCnt="0"/>
      <dgm:spPr/>
    </dgm:pt>
    <dgm:pt modelId="{A257418B-7B9C-4419-A18A-77D4C07D17FA}" type="pres">
      <dgm:prSet presAssocID="{92D906EA-7D65-4A3E-A490-6E3EF59056A8}" presName="compNode" presStyleCnt="0"/>
      <dgm:spPr/>
    </dgm:pt>
    <dgm:pt modelId="{EBFDC064-4BCD-4D14-8ECB-3BCFE33B3724}" type="pres">
      <dgm:prSet presAssocID="{92D906EA-7D65-4A3E-A490-6E3EF59056A8}" presName="bkgdShape" presStyleLbl="node1" presStyleIdx="2" presStyleCnt="5" custLinFactNeighborX="1339"/>
      <dgm:spPr/>
    </dgm:pt>
    <dgm:pt modelId="{A6849C80-1030-4225-86D7-351AD9496863}" type="pres">
      <dgm:prSet presAssocID="{92D906EA-7D65-4A3E-A490-6E3EF59056A8}" presName="nodeTx" presStyleLbl="node1" presStyleIdx="2" presStyleCnt="5">
        <dgm:presLayoutVars>
          <dgm:bulletEnabled val="1"/>
        </dgm:presLayoutVars>
      </dgm:prSet>
      <dgm:spPr/>
    </dgm:pt>
    <dgm:pt modelId="{4C216622-24B4-4321-991E-28FCD59D87A2}" type="pres">
      <dgm:prSet presAssocID="{92D906EA-7D65-4A3E-A490-6E3EF59056A8}" presName="invisiNode" presStyleLbl="node1" presStyleIdx="2" presStyleCnt="5"/>
      <dgm:spPr/>
    </dgm:pt>
    <dgm:pt modelId="{68B2162C-21B6-4D13-B98D-743E7A160218}" type="pres">
      <dgm:prSet presAssocID="{92D906EA-7D65-4A3E-A490-6E3EF59056A8}" presName="imagNode" presStyleLbl="fgImgPlace1" presStyleIdx="2" presStyleCnt="5" custScaleY="83078" custLinFactNeighborX="-1293" custLinFactNeighborY="407"/>
      <dgm:spPr>
        <a:blipFill rotWithShape="0">
          <a:blip xmlns:r="http://schemas.openxmlformats.org/officeDocument/2006/relationships" r:embed="rId3"/>
          <a:stretch>
            <a:fillRect/>
          </a:stretch>
        </a:blipFill>
      </dgm:spPr>
    </dgm:pt>
    <dgm:pt modelId="{178C9CA4-8AE3-4757-8FBF-1D762612BC58}" type="pres">
      <dgm:prSet presAssocID="{D42488F6-B476-45C5-B191-FFA13DD931A1}" presName="sibTrans" presStyleLbl="sibTrans2D1" presStyleIdx="0" presStyleCnt="0"/>
      <dgm:spPr/>
    </dgm:pt>
    <dgm:pt modelId="{CC1DA352-3903-474C-B733-7892750898BC}" type="pres">
      <dgm:prSet presAssocID="{C5D8090D-AAC5-47D9-935E-6E956A2C73A2}" presName="compNode" presStyleCnt="0"/>
      <dgm:spPr/>
    </dgm:pt>
    <dgm:pt modelId="{9A3C21B2-AFF1-4F6E-A7EA-6F9B60054226}" type="pres">
      <dgm:prSet presAssocID="{C5D8090D-AAC5-47D9-935E-6E956A2C73A2}" presName="bkgdShape" presStyleLbl="node1" presStyleIdx="3" presStyleCnt="5"/>
      <dgm:spPr/>
    </dgm:pt>
    <dgm:pt modelId="{947BCFE7-3D69-46C5-BA60-C1401A6EC306}" type="pres">
      <dgm:prSet presAssocID="{C5D8090D-AAC5-47D9-935E-6E956A2C73A2}" presName="nodeTx" presStyleLbl="node1" presStyleIdx="3" presStyleCnt="5">
        <dgm:presLayoutVars>
          <dgm:bulletEnabled val="1"/>
        </dgm:presLayoutVars>
      </dgm:prSet>
      <dgm:spPr/>
    </dgm:pt>
    <dgm:pt modelId="{F524B510-1B32-4DF5-B0BE-7BAEDE392C2C}" type="pres">
      <dgm:prSet presAssocID="{C5D8090D-AAC5-47D9-935E-6E956A2C73A2}" presName="invisiNode" presStyleLbl="node1" presStyleIdx="3" presStyleCnt="5"/>
      <dgm:spPr/>
    </dgm:pt>
    <dgm:pt modelId="{2E60062D-8079-49DA-83CF-C026A68380B1}" type="pres">
      <dgm:prSet presAssocID="{C5D8090D-AAC5-47D9-935E-6E956A2C73A2}" presName="imagNode" presStyleLbl="fgImgPlace1" presStyleIdx="3" presStyleCnt="5" custScaleY="83078" custLinFactNeighborX="-1293" custLinFactNeighborY="407"/>
      <dgm:spPr>
        <a:blipFill rotWithShape="0">
          <a:blip xmlns:r="http://schemas.openxmlformats.org/officeDocument/2006/relationships" r:embed="rId4"/>
          <a:stretch>
            <a:fillRect/>
          </a:stretch>
        </a:blipFill>
      </dgm:spPr>
    </dgm:pt>
    <dgm:pt modelId="{97E8AC4F-C2D8-47F2-ABE3-E3F492209FC6}" type="pres">
      <dgm:prSet presAssocID="{B18C3392-0581-4D67-8F58-2613084D09C6}" presName="sibTrans" presStyleLbl="sibTrans2D1" presStyleIdx="0" presStyleCnt="0"/>
      <dgm:spPr/>
    </dgm:pt>
    <dgm:pt modelId="{3A6F03B6-F10B-4C41-935B-973EB8B2712B}" type="pres">
      <dgm:prSet presAssocID="{BC63E7DD-4B1C-4F06-A43B-BB5D9B7A8FB0}" presName="compNode" presStyleCnt="0"/>
      <dgm:spPr/>
    </dgm:pt>
    <dgm:pt modelId="{B3D71679-2827-423B-88B6-ACE5736E46EF}" type="pres">
      <dgm:prSet presAssocID="{BC63E7DD-4B1C-4F06-A43B-BB5D9B7A8FB0}" presName="bkgdShape" presStyleLbl="node1" presStyleIdx="4" presStyleCnt="5"/>
      <dgm:spPr/>
    </dgm:pt>
    <dgm:pt modelId="{9637851E-BF1E-4299-89C8-359C2FA1C9B8}" type="pres">
      <dgm:prSet presAssocID="{BC63E7DD-4B1C-4F06-A43B-BB5D9B7A8FB0}" presName="nodeTx" presStyleLbl="node1" presStyleIdx="4" presStyleCnt="5">
        <dgm:presLayoutVars>
          <dgm:bulletEnabled val="1"/>
        </dgm:presLayoutVars>
      </dgm:prSet>
      <dgm:spPr/>
    </dgm:pt>
    <dgm:pt modelId="{61B60C9A-D7DD-4042-9681-00B682D7ADF0}" type="pres">
      <dgm:prSet presAssocID="{BC63E7DD-4B1C-4F06-A43B-BB5D9B7A8FB0}" presName="invisiNode" presStyleLbl="node1" presStyleIdx="4" presStyleCnt="5"/>
      <dgm:spPr/>
    </dgm:pt>
    <dgm:pt modelId="{DC095ECE-6AE4-40E4-857A-5E5D54B548D5}" type="pres">
      <dgm:prSet presAssocID="{BC63E7DD-4B1C-4F06-A43B-BB5D9B7A8FB0}" presName="imagNode" presStyleLbl="fgImgPlace1" presStyleIdx="4" presStyleCnt="5" custScaleY="83078"/>
      <dgm:spPr>
        <a:blipFill rotWithShape="0">
          <a:blip xmlns:r="http://schemas.openxmlformats.org/officeDocument/2006/relationships" r:embed="rId5"/>
          <a:stretch>
            <a:fillRect/>
          </a:stretch>
        </a:blipFill>
      </dgm:spPr>
    </dgm:pt>
  </dgm:ptLst>
  <dgm:cxnLst>
    <dgm:cxn modelId="{8CE1A516-E9F0-4CED-959B-1C24EA416767}" srcId="{314B9ABF-F3D2-4A2D-9AD2-89D74D814A18}" destId="{70098B91-8618-41D5-92A6-B7472224FC74}" srcOrd="0" destOrd="0" parTransId="{818158E6-CB6A-4493-970A-F656C1EA4D72}" sibTransId="{AF44C6A6-CD97-44AE-B652-14BB6D8725B3}"/>
    <dgm:cxn modelId="{E0BD621C-6216-4FFB-8C79-6CDCC4727E14}" type="presOf" srcId="{AF44C6A6-CD97-44AE-B652-14BB6D8725B3}" destId="{5654A50C-7F2E-4562-AE5D-DA6FAD2A5743}" srcOrd="0" destOrd="0" presId="urn:microsoft.com/office/officeart/2005/8/layout/hList7#1"/>
    <dgm:cxn modelId="{77FD4767-5AE7-43F1-806A-CBE53EDA56A9}" type="presOf" srcId="{B753F51D-F739-467B-8FF6-62F3E0C7656F}" destId="{201C504F-85F7-4300-85F6-0B9C013129A8}" srcOrd="0" destOrd="0" presId="urn:microsoft.com/office/officeart/2005/8/layout/hList7#1"/>
    <dgm:cxn modelId="{D801EE71-22F2-433A-A8C8-1055F0959E36}" type="presOf" srcId="{70098B91-8618-41D5-92A6-B7472224FC74}" destId="{16EE6EC7-36AC-4878-BC82-366E22F045AA}" srcOrd="0" destOrd="0" presId="urn:microsoft.com/office/officeart/2005/8/layout/hList7#1"/>
    <dgm:cxn modelId="{C5B3B073-7DD1-45F7-9E88-20FF91F746C6}" srcId="{314B9ABF-F3D2-4A2D-9AD2-89D74D814A18}" destId="{BC63E7DD-4B1C-4F06-A43B-BB5D9B7A8FB0}" srcOrd="4" destOrd="0" parTransId="{3D32E203-B821-4F82-B97D-EE44091F30FD}" sibTransId="{B9F10E94-AA12-44EE-BC5F-129EDB5D59F8}"/>
    <dgm:cxn modelId="{6AD24976-E02B-4114-9B2D-92DC69E6430D}" type="presOf" srcId="{4AABE1C2-F2CB-4A67-977A-7CCA00173BCA}" destId="{A7EEB991-2BEC-40D4-84D7-161BD2BAA834}" srcOrd="1" destOrd="0" presId="urn:microsoft.com/office/officeart/2005/8/layout/hList7#1"/>
    <dgm:cxn modelId="{AA258E76-D40C-4741-A4D5-DAA72DFC91E2}" srcId="{314B9ABF-F3D2-4A2D-9AD2-89D74D814A18}" destId="{C5D8090D-AAC5-47D9-935E-6E956A2C73A2}" srcOrd="3" destOrd="0" parTransId="{F4E18032-FC6C-4278-8C0E-B72FC6D6055E}" sibTransId="{B18C3392-0581-4D67-8F58-2613084D09C6}"/>
    <dgm:cxn modelId="{15AD2090-D56E-4D14-977B-AB201C0C1F96}" type="presOf" srcId="{BC63E7DD-4B1C-4F06-A43B-BB5D9B7A8FB0}" destId="{9637851E-BF1E-4299-89C8-359C2FA1C9B8}" srcOrd="1" destOrd="0" presId="urn:microsoft.com/office/officeart/2005/8/layout/hList7#1"/>
    <dgm:cxn modelId="{FCB210A1-6E57-4175-9C62-8EC9475431D0}" type="presOf" srcId="{314B9ABF-F3D2-4A2D-9AD2-89D74D814A18}" destId="{772F1F3B-B557-4C9F-84A2-13D87B10E43B}" srcOrd="0" destOrd="0" presId="urn:microsoft.com/office/officeart/2005/8/layout/hList7#1"/>
    <dgm:cxn modelId="{910CE8A6-74B7-4651-939E-7B78437C9CC8}" type="presOf" srcId="{BC63E7DD-4B1C-4F06-A43B-BB5D9B7A8FB0}" destId="{B3D71679-2827-423B-88B6-ACE5736E46EF}" srcOrd="0" destOrd="0" presId="urn:microsoft.com/office/officeart/2005/8/layout/hList7#1"/>
    <dgm:cxn modelId="{31287EA9-9612-43C8-BACB-8C06CEBAB35A}" type="presOf" srcId="{D42488F6-B476-45C5-B191-FFA13DD931A1}" destId="{178C9CA4-8AE3-4757-8FBF-1D762612BC58}" srcOrd="0" destOrd="0" presId="urn:microsoft.com/office/officeart/2005/8/layout/hList7#1"/>
    <dgm:cxn modelId="{7BDF8FAD-00B4-48B7-AD56-FBF42D8FCD72}" type="presOf" srcId="{B18C3392-0581-4D67-8F58-2613084D09C6}" destId="{97E8AC4F-C2D8-47F2-ABE3-E3F492209FC6}" srcOrd="0" destOrd="0" presId="urn:microsoft.com/office/officeart/2005/8/layout/hList7#1"/>
    <dgm:cxn modelId="{DE6E7BBC-C63D-4023-9EE1-72018BEC3E6F}" srcId="{314B9ABF-F3D2-4A2D-9AD2-89D74D814A18}" destId="{92D906EA-7D65-4A3E-A490-6E3EF59056A8}" srcOrd="2" destOrd="0" parTransId="{7D2309F5-51CB-4FD9-80C3-CF103369DD49}" sibTransId="{D42488F6-B476-45C5-B191-FFA13DD931A1}"/>
    <dgm:cxn modelId="{9FA3C1C0-5E25-4FE1-99F5-854BAE557418}" type="presOf" srcId="{92D906EA-7D65-4A3E-A490-6E3EF59056A8}" destId="{A6849C80-1030-4225-86D7-351AD9496863}" srcOrd="1" destOrd="0" presId="urn:microsoft.com/office/officeart/2005/8/layout/hList7#1"/>
    <dgm:cxn modelId="{66A4C8CA-5A5B-4A13-AB50-4A9459217242}" srcId="{314B9ABF-F3D2-4A2D-9AD2-89D74D814A18}" destId="{4AABE1C2-F2CB-4A67-977A-7CCA00173BCA}" srcOrd="1" destOrd="0" parTransId="{3A1F12E7-72DC-410E-9C2C-3B8564687538}" sibTransId="{B753F51D-F739-467B-8FF6-62F3E0C7656F}"/>
    <dgm:cxn modelId="{E421F3D5-0739-4611-A12C-FCA61CE01F35}" type="presOf" srcId="{70098B91-8618-41D5-92A6-B7472224FC74}" destId="{404D8344-1C49-42DC-9B8F-7187A9374C94}" srcOrd="1" destOrd="0" presId="urn:microsoft.com/office/officeart/2005/8/layout/hList7#1"/>
    <dgm:cxn modelId="{BEC3CCDE-7BB7-4D3B-9C24-2766AFDE2CA5}" type="presOf" srcId="{92D906EA-7D65-4A3E-A490-6E3EF59056A8}" destId="{EBFDC064-4BCD-4D14-8ECB-3BCFE33B3724}" srcOrd="0" destOrd="0" presId="urn:microsoft.com/office/officeart/2005/8/layout/hList7#1"/>
    <dgm:cxn modelId="{41EFB2F5-B4D4-41FE-A6BF-14F510172E71}" type="presOf" srcId="{C5D8090D-AAC5-47D9-935E-6E956A2C73A2}" destId="{9A3C21B2-AFF1-4F6E-A7EA-6F9B60054226}" srcOrd="0" destOrd="0" presId="urn:microsoft.com/office/officeart/2005/8/layout/hList7#1"/>
    <dgm:cxn modelId="{6ED5FFF6-A83A-43FA-8428-92BD82E4BD69}" type="presOf" srcId="{C5D8090D-AAC5-47D9-935E-6E956A2C73A2}" destId="{947BCFE7-3D69-46C5-BA60-C1401A6EC306}" srcOrd="1" destOrd="0" presId="urn:microsoft.com/office/officeart/2005/8/layout/hList7#1"/>
    <dgm:cxn modelId="{A07F68FF-DB88-47C8-9395-B33BCA9CC75F}" type="presOf" srcId="{4AABE1C2-F2CB-4A67-977A-7CCA00173BCA}" destId="{E3060950-B53B-4337-B9A2-FBC5048A97BE}" srcOrd="0" destOrd="0" presId="urn:microsoft.com/office/officeart/2005/8/layout/hList7#1"/>
    <dgm:cxn modelId="{4DF5D797-2A89-4A06-AE0B-80206C2CF46B}" type="presParOf" srcId="{772F1F3B-B557-4C9F-84A2-13D87B10E43B}" destId="{C4AD9186-B1D2-4E9C-BA24-EA9895B2BDA3}" srcOrd="0" destOrd="0" presId="urn:microsoft.com/office/officeart/2005/8/layout/hList7#1"/>
    <dgm:cxn modelId="{7A60E069-30E8-40AF-91E0-24327A452404}" type="presParOf" srcId="{772F1F3B-B557-4C9F-84A2-13D87B10E43B}" destId="{0DCCCFB9-0DB2-4706-B38B-8BB0B6F5F33F}" srcOrd="1" destOrd="0" presId="urn:microsoft.com/office/officeart/2005/8/layout/hList7#1"/>
    <dgm:cxn modelId="{4C08A784-0233-4FC3-AFC4-A7AE4D8732A3}" type="presParOf" srcId="{0DCCCFB9-0DB2-4706-B38B-8BB0B6F5F33F}" destId="{B7A50F9F-2CFC-494D-82EC-F6E5325B050B}" srcOrd="0" destOrd="0" presId="urn:microsoft.com/office/officeart/2005/8/layout/hList7#1"/>
    <dgm:cxn modelId="{8E9A9763-8390-4CC1-8F21-13B58D680F61}" type="presParOf" srcId="{B7A50F9F-2CFC-494D-82EC-F6E5325B050B}" destId="{16EE6EC7-36AC-4878-BC82-366E22F045AA}" srcOrd="0" destOrd="0" presId="urn:microsoft.com/office/officeart/2005/8/layout/hList7#1"/>
    <dgm:cxn modelId="{6D627CC6-A55F-4445-BA63-5CFD1F9CC3AE}" type="presParOf" srcId="{B7A50F9F-2CFC-494D-82EC-F6E5325B050B}" destId="{404D8344-1C49-42DC-9B8F-7187A9374C94}" srcOrd="1" destOrd="0" presId="urn:microsoft.com/office/officeart/2005/8/layout/hList7#1"/>
    <dgm:cxn modelId="{38C5517C-5D3B-4EA0-B591-172DA33E2E49}" type="presParOf" srcId="{B7A50F9F-2CFC-494D-82EC-F6E5325B050B}" destId="{C613FB0C-F920-4921-B7A7-A86021ADE17D}" srcOrd="2" destOrd="0" presId="urn:microsoft.com/office/officeart/2005/8/layout/hList7#1"/>
    <dgm:cxn modelId="{22117978-DFDB-4154-9948-9761305EFA80}" type="presParOf" srcId="{B7A50F9F-2CFC-494D-82EC-F6E5325B050B}" destId="{64817EB6-87C0-46F5-BD75-03100408D887}" srcOrd="3" destOrd="0" presId="urn:microsoft.com/office/officeart/2005/8/layout/hList7#1"/>
    <dgm:cxn modelId="{B1469A4D-E5A3-490D-BAF5-8820A5DCC6E3}" type="presParOf" srcId="{0DCCCFB9-0DB2-4706-B38B-8BB0B6F5F33F}" destId="{5654A50C-7F2E-4562-AE5D-DA6FAD2A5743}" srcOrd="1" destOrd="0" presId="urn:microsoft.com/office/officeart/2005/8/layout/hList7#1"/>
    <dgm:cxn modelId="{4C72B526-7268-4D01-9C4B-8246577FAF09}" type="presParOf" srcId="{0DCCCFB9-0DB2-4706-B38B-8BB0B6F5F33F}" destId="{8264691F-389E-4219-9EB1-811893207C48}" srcOrd="2" destOrd="0" presId="urn:microsoft.com/office/officeart/2005/8/layout/hList7#1"/>
    <dgm:cxn modelId="{968848D7-87B1-4C4F-B88D-B6E8DD1CF027}" type="presParOf" srcId="{8264691F-389E-4219-9EB1-811893207C48}" destId="{E3060950-B53B-4337-B9A2-FBC5048A97BE}" srcOrd="0" destOrd="0" presId="urn:microsoft.com/office/officeart/2005/8/layout/hList7#1"/>
    <dgm:cxn modelId="{536E59B5-F089-4532-8F69-95E98A2381E0}" type="presParOf" srcId="{8264691F-389E-4219-9EB1-811893207C48}" destId="{A7EEB991-2BEC-40D4-84D7-161BD2BAA834}" srcOrd="1" destOrd="0" presId="urn:microsoft.com/office/officeart/2005/8/layout/hList7#1"/>
    <dgm:cxn modelId="{C41EFEDB-D95B-4A35-B8C8-BF930CD91557}" type="presParOf" srcId="{8264691F-389E-4219-9EB1-811893207C48}" destId="{B71B6C8E-0501-4F0A-83C8-5C63FC7D797D}" srcOrd="2" destOrd="0" presId="urn:microsoft.com/office/officeart/2005/8/layout/hList7#1"/>
    <dgm:cxn modelId="{E194B28E-BB69-48B2-AD18-D98F6B9DCBA3}" type="presParOf" srcId="{8264691F-389E-4219-9EB1-811893207C48}" destId="{82CF4D26-279B-4571-9A7A-E309574AA285}" srcOrd="3" destOrd="0" presId="urn:microsoft.com/office/officeart/2005/8/layout/hList7#1"/>
    <dgm:cxn modelId="{802A5DCF-1ADB-40C4-8596-B6FF8A5FAF9E}" type="presParOf" srcId="{0DCCCFB9-0DB2-4706-B38B-8BB0B6F5F33F}" destId="{201C504F-85F7-4300-85F6-0B9C013129A8}" srcOrd="3" destOrd="0" presId="urn:microsoft.com/office/officeart/2005/8/layout/hList7#1"/>
    <dgm:cxn modelId="{28166666-C057-403E-A116-ED4854CBE36F}" type="presParOf" srcId="{0DCCCFB9-0DB2-4706-B38B-8BB0B6F5F33F}" destId="{A257418B-7B9C-4419-A18A-77D4C07D17FA}" srcOrd="4" destOrd="0" presId="urn:microsoft.com/office/officeart/2005/8/layout/hList7#1"/>
    <dgm:cxn modelId="{B390C968-A2E5-4EB2-A26C-4DA2BF8CBFC6}" type="presParOf" srcId="{A257418B-7B9C-4419-A18A-77D4C07D17FA}" destId="{EBFDC064-4BCD-4D14-8ECB-3BCFE33B3724}" srcOrd="0" destOrd="0" presId="urn:microsoft.com/office/officeart/2005/8/layout/hList7#1"/>
    <dgm:cxn modelId="{3E7221DF-C1CD-47D6-823E-ED9D2D5978B1}" type="presParOf" srcId="{A257418B-7B9C-4419-A18A-77D4C07D17FA}" destId="{A6849C80-1030-4225-86D7-351AD9496863}" srcOrd="1" destOrd="0" presId="urn:microsoft.com/office/officeart/2005/8/layout/hList7#1"/>
    <dgm:cxn modelId="{45286942-0063-47EA-962E-119838B34866}" type="presParOf" srcId="{A257418B-7B9C-4419-A18A-77D4C07D17FA}" destId="{4C216622-24B4-4321-991E-28FCD59D87A2}" srcOrd="2" destOrd="0" presId="urn:microsoft.com/office/officeart/2005/8/layout/hList7#1"/>
    <dgm:cxn modelId="{4AD41A64-E36C-4E52-95FD-96ECCF749CE5}" type="presParOf" srcId="{A257418B-7B9C-4419-A18A-77D4C07D17FA}" destId="{68B2162C-21B6-4D13-B98D-743E7A160218}" srcOrd="3" destOrd="0" presId="urn:microsoft.com/office/officeart/2005/8/layout/hList7#1"/>
    <dgm:cxn modelId="{2395BA7B-4173-481A-B5AA-DB0B4496A44F}" type="presParOf" srcId="{0DCCCFB9-0DB2-4706-B38B-8BB0B6F5F33F}" destId="{178C9CA4-8AE3-4757-8FBF-1D762612BC58}" srcOrd="5" destOrd="0" presId="urn:microsoft.com/office/officeart/2005/8/layout/hList7#1"/>
    <dgm:cxn modelId="{24953A4B-F2AC-4CE1-8C72-276493952DB2}" type="presParOf" srcId="{0DCCCFB9-0DB2-4706-B38B-8BB0B6F5F33F}" destId="{CC1DA352-3903-474C-B733-7892750898BC}" srcOrd="6" destOrd="0" presId="urn:microsoft.com/office/officeart/2005/8/layout/hList7#1"/>
    <dgm:cxn modelId="{19856A4A-881B-4683-8A77-A843D289373B}" type="presParOf" srcId="{CC1DA352-3903-474C-B733-7892750898BC}" destId="{9A3C21B2-AFF1-4F6E-A7EA-6F9B60054226}" srcOrd="0" destOrd="0" presId="urn:microsoft.com/office/officeart/2005/8/layout/hList7#1"/>
    <dgm:cxn modelId="{20079921-AF74-4369-B08E-A011BC332BCF}" type="presParOf" srcId="{CC1DA352-3903-474C-B733-7892750898BC}" destId="{947BCFE7-3D69-46C5-BA60-C1401A6EC306}" srcOrd="1" destOrd="0" presId="urn:microsoft.com/office/officeart/2005/8/layout/hList7#1"/>
    <dgm:cxn modelId="{EA42CD51-709E-45F3-A2F8-BD37A076CCF4}" type="presParOf" srcId="{CC1DA352-3903-474C-B733-7892750898BC}" destId="{F524B510-1B32-4DF5-B0BE-7BAEDE392C2C}" srcOrd="2" destOrd="0" presId="urn:microsoft.com/office/officeart/2005/8/layout/hList7#1"/>
    <dgm:cxn modelId="{04674D63-7983-4FFF-990D-93D97D83D22F}" type="presParOf" srcId="{CC1DA352-3903-474C-B733-7892750898BC}" destId="{2E60062D-8079-49DA-83CF-C026A68380B1}" srcOrd="3" destOrd="0" presId="urn:microsoft.com/office/officeart/2005/8/layout/hList7#1"/>
    <dgm:cxn modelId="{9C9526A5-60C5-49AA-B505-7ECD563D474A}" type="presParOf" srcId="{0DCCCFB9-0DB2-4706-B38B-8BB0B6F5F33F}" destId="{97E8AC4F-C2D8-47F2-ABE3-E3F492209FC6}" srcOrd="7" destOrd="0" presId="urn:microsoft.com/office/officeart/2005/8/layout/hList7#1"/>
    <dgm:cxn modelId="{7FB8A6F3-3099-4FA4-8352-FF4A940502A8}" type="presParOf" srcId="{0DCCCFB9-0DB2-4706-B38B-8BB0B6F5F33F}" destId="{3A6F03B6-F10B-4C41-935B-973EB8B2712B}" srcOrd="8" destOrd="0" presId="urn:microsoft.com/office/officeart/2005/8/layout/hList7#1"/>
    <dgm:cxn modelId="{97682782-3E3C-4259-97DB-6175FEC4C74A}" type="presParOf" srcId="{3A6F03B6-F10B-4C41-935B-973EB8B2712B}" destId="{B3D71679-2827-423B-88B6-ACE5736E46EF}" srcOrd="0" destOrd="0" presId="urn:microsoft.com/office/officeart/2005/8/layout/hList7#1"/>
    <dgm:cxn modelId="{718C5C3E-63D1-467E-B50B-8E76394FCDED}" type="presParOf" srcId="{3A6F03B6-F10B-4C41-935B-973EB8B2712B}" destId="{9637851E-BF1E-4299-89C8-359C2FA1C9B8}" srcOrd="1" destOrd="0" presId="urn:microsoft.com/office/officeart/2005/8/layout/hList7#1"/>
    <dgm:cxn modelId="{E4D3DB66-D709-4435-9AE4-4DFC72EB3F19}" type="presParOf" srcId="{3A6F03B6-F10B-4C41-935B-973EB8B2712B}" destId="{61B60C9A-D7DD-4042-9681-00B682D7ADF0}" srcOrd="2" destOrd="0" presId="urn:microsoft.com/office/officeart/2005/8/layout/hList7#1"/>
    <dgm:cxn modelId="{51CB2974-7F7A-42F5-9ADE-93040C26D5E5}" type="presParOf" srcId="{3A6F03B6-F10B-4C41-935B-973EB8B2712B}" destId="{DC095ECE-6AE4-40E4-857A-5E5D54B548D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BD029A3-77CA-46CC-B814-43AF398566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3C9A6733-BD4B-496D-93B4-73BDD76F9338}">
      <dgm:prSet custT="1"/>
      <dgm:spPr/>
      <dgm:t>
        <a:bodyPr/>
        <a:lstStyle/>
        <a:p>
          <a:pPr algn="just" rtl="0"/>
          <a:r>
            <a:rPr lang="ru-RU" sz="1600" b="0" dirty="0">
              <a:latin typeface="Times New Roman" pitchFamily="18" charset="0"/>
              <a:cs typeface="Times New Roman" pitchFamily="18" charset="0"/>
            </a:rPr>
            <a:t>Уведомить представителя  нанимателя  (работодателя),  правоохранительные органы о случае обращения к нему  каких-либо лиц в целях склонения его к совершению коррупционных правонарушений, в том числе предложение и вымогательства взятки </a:t>
          </a:r>
          <a:r>
            <a:rPr lang="ru-RU" sz="1600" b="0" i="1" dirty="0">
              <a:latin typeface="Times New Roman" pitchFamily="18" charset="0"/>
              <a:cs typeface="Times New Roman" pitchFamily="18" charset="0"/>
            </a:rPr>
            <a:t>(ст. 9 Федерального закона от 25.12.2008 № 273-ФЗ «О противодействии коррупции»).</a:t>
          </a:r>
          <a:endParaRPr lang="ru-RU" sz="1600" b="0" dirty="0">
            <a:latin typeface="Times New Roman" pitchFamily="18" charset="0"/>
            <a:cs typeface="Times New Roman" pitchFamily="18" charset="0"/>
          </a:endParaRPr>
        </a:p>
      </dgm:t>
    </dgm:pt>
    <dgm:pt modelId="{BED0E538-9B96-4AE1-B62D-854E889126C2}" type="parTrans" cxnId="{4E57AD15-A3AD-40EA-A560-298D5065C2E2}">
      <dgm:prSet/>
      <dgm:spPr/>
      <dgm:t>
        <a:bodyPr/>
        <a:lstStyle/>
        <a:p>
          <a:endParaRPr lang="ru-RU"/>
        </a:p>
      </dgm:t>
    </dgm:pt>
    <dgm:pt modelId="{C2FAE7DA-4E61-465B-9385-CAED948B479E}" type="sibTrans" cxnId="{4E57AD15-A3AD-40EA-A560-298D5065C2E2}">
      <dgm:prSet/>
      <dgm:spPr/>
      <dgm:t>
        <a:bodyPr/>
        <a:lstStyle/>
        <a:p>
          <a:endParaRPr lang="ru-RU"/>
        </a:p>
      </dgm:t>
    </dgm:pt>
    <dgm:pt modelId="{32F74698-1F21-43FE-B308-B76841409B46}">
      <dgm:prSet custT="1"/>
      <dgm:spPr/>
      <dgm:t>
        <a:bodyPr/>
        <a:lstStyle/>
        <a:p>
          <a:pPr algn="just" rtl="0"/>
          <a:r>
            <a:rPr lang="ru-RU" sz="1600" b="0" dirty="0">
              <a:latin typeface="Times New Roman" pitchFamily="18" charset="0"/>
              <a:cs typeface="Times New Roman" pitchFamily="18" charset="0"/>
            </a:rPr>
            <a:t>При получении гражданским (муниципальным) служащим предложения о совершении коррупционного правонарушения он обязан незамедлительно, а если указанное предложение поступило вне служебного времени, незамедлительно при первой возможности уведомить представителя нанимателя (работодателя) о склонении к коррупционному правонарушению.</a:t>
          </a:r>
        </a:p>
      </dgm:t>
    </dgm:pt>
    <dgm:pt modelId="{24A7086C-3336-4316-AB96-B6C96FD73DD2}" type="parTrans" cxnId="{4F8E6F1B-62C2-40B6-98D3-2F2B0558BCEB}">
      <dgm:prSet/>
      <dgm:spPr/>
      <dgm:t>
        <a:bodyPr/>
        <a:lstStyle/>
        <a:p>
          <a:endParaRPr lang="ru-RU"/>
        </a:p>
      </dgm:t>
    </dgm:pt>
    <dgm:pt modelId="{AF3454D8-8683-4F00-ACE4-9B91B6F106B7}" type="sibTrans" cxnId="{4F8E6F1B-62C2-40B6-98D3-2F2B0558BCEB}">
      <dgm:prSet/>
      <dgm:spPr/>
      <dgm:t>
        <a:bodyPr/>
        <a:lstStyle/>
        <a:p>
          <a:endParaRPr lang="ru-RU"/>
        </a:p>
      </dgm:t>
    </dgm:pt>
    <dgm:pt modelId="{C49C31B1-27CE-4AF9-9E3C-5FB8A680BE78}" type="pres">
      <dgm:prSet presAssocID="{DBD029A3-77CA-46CC-B814-43AF39856630}" presName="linear" presStyleCnt="0">
        <dgm:presLayoutVars>
          <dgm:animLvl val="lvl"/>
          <dgm:resizeHandles val="exact"/>
        </dgm:presLayoutVars>
      </dgm:prSet>
      <dgm:spPr/>
    </dgm:pt>
    <dgm:pt modelId="{FBB7952B-A0D0-4878-9CEF-8A8772ADEDDA}" type="pres">
      <dgm:prSet presAssocID="{3C9A6733-BD4B-496D-93B4-73BDD76F9338}" presName="parentText" presStyleLbl="node1" presStyleIdx="0" presStyleCnt="2">
        <dgm:presLayoutVars>
          <dgm:chMax val="0"/>
          <dgm:bulletEnabled val="1"/>
        </dgm:presLayoutVars>
      </dgm:prSet>
      <dgm:spPr/>
    </dgm:pt>
    <dgm:pt modelId="{06059C42-CC92-4A2C-A203-52EDE5A1BAA3}" type="pres">
      <dgm:prSet presAssocID="{C2FAE7DA-4E61-465B-9385-CAED948B479E}" presName="spacer" presStyleCnt="0"/>
      <dgm:spPr/>
    </dgm:pt>
    <dgm:pt modelId="{EA688798-8E9C-425F-9268-4A95DFC8C394}" type="pres">
      <dgm:prSet presAssocID="{32F74698-1F21-43FE-B308-B76841409B46}" presName="parentText" presStyleLbl="node1" presStyleIdx="1" presStyleCnt="2">
        <dgm:presLayoutVars>
          <dgm:chMax val="0"/>
          <dgm:bulletEnabled val="1"/>
        </dgm:presLayoutVars>
      </dgm:prSet>
      <dgm:spPr/>
    </dgm:pt>
  </dgm:ptLst>
  <dgm:cxnLst>
    <dgm:cxn modelId="{4E57AD15-A3AD-40EA-A560-298D5065C2E2}" srcId="{DBD029A3-77CA-46CC-B814-43AF39856630}" destId="{3C9A6733-BD4B-496D-93B4-73BDD76F9338}" srcOrd="0" destOrd="0" parTransId="{BED0E538-9B96-4AE1-B62D-854E889126C2}" sibTransId="{C2FAE7DA-4E61-465B-9385-CAED948B479E}"/>
    <dgm:cxn modelId="{4F8E6F1B-62C2-40B6-98D3-2F2B0558BCEB}" srcId="{DBD029A3-77CA-46CC-B814-43AF39856630}" destId="{32F74698-1F21-43FE-B308-B76841409B46}" srcOrd="1" destOrd="0" parTransId="{24A7086C-3336-4316-AB96-B6C96FD73DD2}" sibTransId="{AF3454D8-8683-4F00-ACE4-9B91B6F106B7}"/>
    <dgm:cxn modelId="{59649A5E-DA10-4A89-92E9-E75E2E40B2DA}" type="presOf" srcId="{DBD029A3-77CA-46CC-B814-43AF39856630}" destId="{C49C31B1-27CE-4AF9-9E3C-5FB8A680BE78}" srcOrd="0" destOrd="0" presId="urn:microsoft.com/office/officeart/2005/8/layout/vList2"/>
    <dgm:cxn modelId="{7CD9366E-54E5-4E9C-A31D-7E828F79F186}" type="presOf" srcId="{3C9A6733-BD4B-496D-93B4-73BDD76F9338}" destId="{FBB7952B-A0D0-4878-9CEF-8A8772ADEDDA}" srcOrd="0" destOrd="0" presId="urn:microsoft.com/office/officeart/2005/8/layout/vList2"/>
    <dgm:cxn modelId="{C9E3A1F7-D5CA-4D1D-8769-F1CCAEE3ABE4}" type="presOf" srcId="{32F74698-1F21-43FE-B308-B76841409B46}" destId="{EA688798-8E9C-425F-9268-4A95DFC8C394}" srcOrd="0" destOrd="0" presId="urn:microsoft.com/office/officeart/2005/8/layout/vList2"/>
    <dgm:cxn modelId="{ED325509-DA69-4146-BB5D-9F3B04D94BF4}" type="presParOf" srcId="{C49C31B1-27CE-4AF9-9E3C-5FB8A680BE78}" destId="{FBB7952B-A0D0-4878-9CEF-8A8772ADEDDA}" srcOrd="0" destOrd="0" presId="urn:microsoft.com/office/officeart/2005/8/layout/vList2"/>
    <dgm:cxn modelId="{DCDE412E-7BAD-4038-83E8-51A22E2C08E9}" type="presParOf" srcId="{C49C31B1-27CE-4AF9-9E3C-5FB8A680BE78}" destId="{06059C42-CC92-4A2C-A203-52EDE5A1BAA3}" srcOrd="1" destOrd="0" presId="urn:microsoft.com/office/officeart/2005/8/layout/vList2"/>
    <dgm:cxn modelId="{8DC0B7AE-3100-438A-BE32-BB352DCB2B92}" type="presParOf" srcId="{C49C31B1-27CE-4AF9-9E3C-5FB8A680BE78}" destId="{EA688798-8E9C-425F-9268-4A95DFC8C3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2F88EB9-A85C-4317-9019-42D69F4F9022}"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ru-RU"/>
        </a:p>
      </dgm:t>
    </dgm:pt>
    <dgm:pt modelId="{032B7A4F-AFC4-4158-BE8F-1D2A247D95D2}">
      <dgm:prSet custT="1"/>
      <dgm:spPr/>
      <dgm:t>
        <a:bodyPr/>
        <a:lstStyle/>
        <a:p>
          <a:pPr algn="ctr" rtl="0"/>
          <a:r>
            <a:rPr lang="ru-RU" sz="1800" b="1" dirty="0">
              <a:latin typeface="Times New Roman" pitchFamily="18" charset="0"/>
              <a:cs typeface="Times New Roman" pitchFamily="18" charset="0"/>
            </a:rPr>
            <a:t>Невыполнение государственным гражданским служащим (муниципальным служащим) обязанности по уведомлению о случаях предложения ему (вымогательства) взятки является правонарушением, влекущим увольнение с государственной </a:t>
          </a:r>
          <a:r>
            <a:rPr lang="ru-RU" sz="1800" b="1">
              <a:latin typeface="Times New Roman" pitchFamily="18" charset="0"/>
              <a:cs typeface="Times New Roman" pitchFamily="18" charset="0"/>
            </a:rPr>
            <a:t>(муниципальной) </a:t>
          </a:r>
          <a:r>
            <a:rPr lang="ru-RU" sz="1800" b="1" dirty="0">
              <a:latin typeface="Times New Roman" pitchFamily="18" charset="0"/>
              <a:cs typeface="Times New Roman" pitchFamily="18" charset="0"/>
            </a:rPr>
            <a:t>службы либо привлечение его к иным видам ответственности в соответствии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с законодательством Российской Федерации.</a:t>
          </a:r>
        </a:p>
      </dgm:t>
    </dgm:pt>
    <dgm:pt modelId="{747521FC-09E1-4E17-BCDA-A4B8EF849321}" type="parTrans" cxnId="{77A63E3D-3CAE-4082-AB53-6DE7A1D7BED0}">
      <dgm:prSet/>
      <dgm:spPr/>
      <dgm:t>
        <a:bodyPr/>
        <a:lstStyle/>
        <a:p>
          <a:endParaRPr lang="ru-RU"/>
        </a:p>
      </dgm:t>
    </dgm:pt>
    <dgm:pt modelId="{B7AD029C-EA3E-49AA-BB1E-0476EFA7307B}" type="sibTrans" cxnId="{77A63E3D-3CAE-4082-AB53-6DE7A1D7BED0}">
      <dgm:prSet/>
      <dgm:spPr/>
      <dgm:t>
        <a:bodyPr/>
        <a:lstStyle/>
        <a:p>
          <a:endParaRPr lang="ru-RU"/>
        </a:p>
      </dgm:t>
    </dgm:pt>
    <dgm:pt modelId="{26B24D2F-E6D3-4973-8657-A466F669B0DB}" type="pres">
      <dgm:prSet presAssocID="{B2F88EB9-A85C-4317-9019-42D69F4F9022}" presName="compositeShape" presStyleCnt="0">
        <dgm:presLayoutVars>
          <dgm:chMax val="7"/>
          <dgm:dir/>
          <dgm:resizeHandles val="exact"/>
        </dgm:presLayoutVars>
      </dgm:prSet>
      <dgm:spPr/>
    </dgm:pt>
    <dgm:pt modelId="{EF97CB03-8254-4790-A9BA-9DC7533DA0FD}" type="pres">
      <dgm:prSet presAssocID="{032B7A4F-AFC4-4158-BE8F-1D2A247D95D2}" presName="circ1TxSh" presStyleLbl="vennNode1" presStyleIdx="0" presStyleCnt="1" custScaleX="123313"/>
      <dgm:spPr/>
    </dgm:pt>
  </dgm:ptLst>
  <dgm:cxnLst>
    <dgm:cxn modelId="{77A63E3D-3CAE-4082-AB53-6DE7A1D7BED0}" srcId="{B2F88EB9-A85C-4317-9019-42D69F4F9022}" destId="{032B7A4F-AFC4-4158-BE8F-1D2A247D95D2}" srcOrd="0" destOrd="0" parTransId="{747521FC-09E1-4E17-BCDA-A4B8EF849321}" sibTransId="{B7AD029C-EA3E-49AA-BB1E-0476EFA7307B}"/>
    <dgm:cxn modelId="{4A68DB70-CD2B-43B6-B031-03389C3779A5}" type="presOf" srcId="{032B7A4F-AFC4-4158-BE8F-1D2A247D95D2}" destId="{EF97CB03-8254-4790-A9BA-9DC7533DA0FD}" srcOrd="0" destOrd="0" presId="urn:microsoft.com/office/officeart/2005/8/layout/venn1"/>
    <dgm:cxn modelId="{CCD14FF1-A2C3-4776-AF34-430B927C4202}" type="presOf" srcId="{B2F88EB9-A85C-4317-9019-42D69F4F9022}" destId="{26B24D2F-E6D3-4973-8657-A466F669B0DB}" srcOrd="0" destOrd="0" presId="urn:microsoft.com/office/officeart/2005/8/layout/venn1"/>
    <dgm:cxn modelId="{3B2018C3-A820-44FF-841B-7D1E2EA6D606}" type="presParOf" srcId="{26B24D2F-E6D3-4973-8657-A466F669B0DB}" destId="{EF97CB03-8254-4790-A9BA-9DC7533DA0F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465FD-BB09-42E0-9C13-F48CC02FF6B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56B6895-2DE9-4E4E-AFB2-1591BC17134E}">
      <dgm:prSet/>
      <dgm:spPr/>
      <dgm:t>
        <a:bodyPr/>
        <a:lstStyle/>
        <a:p>
          <a:pPr algn="just" rtl="0"/>
          <a:r>
            <a:rPr lang="ru-RU" dirty="0">
              <a:latin typeface="Times New Roman" pitchFamily="18" charset="0"/>
              <a:cs typeface="Times New Roman" pitchFamily="18" charset="0"/>
            </a:rPr>
            <a:t>Основная борьба со взяточничеством началась при Екатерине II. </a:t>
          </a:r>
        </a:p>
      </dgm:t>
    </dgm:pt>
    <dgm:pt modelId="{DCDC8494-6474-4DB7-B762-139F2FBE7776}" type="parTrans" cxnId="{4309D45A-36EE-4FB7-82F7-3A9F320CFC76}">
      <dgm:prSet/>
      <dgm:spPr/>
      <dgm:t>
        <a:bodyPr/>
        <a:lstStyle/>
        <a:p>
          <a:endParaRPr lang="ru-RU"/>
        </a:p>
      </dgm:t>
    </dgm:pt>
    <dgm:pt modelId="{69AFFACE-EA37-4483-8683-84E576B77CAC}" type="sibTrans" cxnId="{4309D45A-36EE-4FB7-82F7-3A9F320CFC76}">
      <dgm:prSet/>
      <dgm:spPr/>
      <dgm:t>
        <a:bodyPr/>
        <a:lstStyle/>
        <a:p>
          <a:endParaRPr lang="ru-RU"/>
        </a:p>
      </dgm:t>
    </dgm:pt>
    <dgm:pt modelId="{4134F95A-40EB-4A2D-B700-EFD2640A5392}">
      <dgm:prSet/>
      <dgm:spPr/>
      <dgm:t>
        <a:bodyPr/>
        <a:lstStyle/>
        <a:p>
          <a:pPr algn="just" rtl="0"/>
          <a:r>
            <a:rPr lang="ru-RU" dirty="0">
              <a:latin typeface="Times New Roman" pitchFamily="18" charset="0"/>
              <a:cs typeface="Times New Roman" pitchFamily="18" charset="0"/>
            </a:rPr>
            <a:t>Императрица вновь назначила чиновникам жалование,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но в этот раз оно выплачивалось вовремя и было намного выше того, что было при Петре </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a:t>
          </a:r>
        </a:p>
      </dgm:t>
    </dgm:pt>
    <dgm:pt modelId="{56DFC9B9-2089-4065-96A4-EDBEC7D64B38}" type="parTrans" cxnId="{98C2643F-2E62-4230-B8DA-B502F936DDA7}">
      <dgm:prSet/>
      <dgm:spPr/>
      <dgm:t>
        <a:bodyPr/>
        <a:lstStyle/>
        <a:p>
          <a:endParaRPr lang="ru-RU"/>
        </a:p>
      </dgm:t>
    </dgm:pt>
    <dgm:pt modelId="{F8796E04-980E-4917-BCA6-B87F54B9CB87}" type="sibTrans" cxnId="{98C2643F-2E62-4230-B8DA-B502F936DDA7}">
      <dgm:prSet/>
      <dgm:spPr/>
      <dgm:t>
        <a:bodyPr/>
        <a:lstStyle/>
        <a:p>
          <a:endParaRPr lang="ru-RU"/>
        </a:p>
      </dgm:t>
    </dgm:pt>
    <dgm:pt modelId="{6E733DB2-52C5-4D14-8160-F71085ABA0E1}">
      <dgm:prSet/>
      <dgm:spPr/>
      <dgm:t>
        <a:bodyPr/>
        <a:lstStyle/>
        <a:p>
          <a:pPr algn="just" rtl="0"/>
          <a:r>
            <a:rPr lang="ru-RU" dirty="0">
              <a:latin typeface="Times New Roman" pitchFamily="18" charset="0"/>
              <a:cs typeface="Times New Roman" pitchFamily="18" charset="0"/>
            </a:rPr>
            <a:t>Годовой средний оклад служащего в 1763 году составлял 30 рублей в уездных,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60 рублей в губернских и 100-150 рублей в центральных и высших учреждениях (для сравнения пуд зерна в то время стоил 10-15 копеек). </a:t>
          </a:r>
        </a:p>
      </dgm:t>
    </dgm:pt>
    <dgm:pt modelId="{7106A524-FEC3-41DE-A824-56BF1EF7F873}" type="parTrans" cxnId="{24A0FDD0-7EEF-45EB-8CCA-871F57A307BA}">
      <dgm:prSet/>
      <dgm:spPr/>
      <dgm:t>
        <a:bodyPr/>
        <a:lstStyle/>
        <a:p>
          <a:endParaRPr lang="ru-RU"/>
        </a:p>
      </dgm:t>
    </dgm:pt>
    <dgm:pt modelId="{AD7E50FA-AC21-429C-AA4D-243D38B3A497}" type="sibTrans" cxnId="{24A0FDD0-7EEF-45EB-8CCA-871F57A307BA}">
      <dgm:prSet/>
      <dgm:spPr/>
      <dgm:t>
        <a:bodyPr/>
        <a:lstStyle/>
        <a:p>
          <a:endParaRPr lang="ru-RU"/>
        </a:p>
      </dgm:t>
    </dgm:pt>
    <dgm:pt modelId="{AE74E5D6-A4FD-4F49-8B4E-45C5607B2880}" type="pres">
      <dgm:prSet presAssocID="{C47465FD-BB09-42E0-9C13-F48CC02FF6BF}" presName="linear" presStyleCnt="0">
        <dgm:presLayoutVars>
          <dgm:animLvl val="lvl"/>
          <dgm:resizeHandles val="exact"/>
        </dgm:presLayoutVars>
      </dgm:prSet>
      <dgm:spPr/>
    </dgm:pt>
    <dgm:pt modelId="{CA457A54-89C2-4998-8525-1074BF728480}" type="pres">
      <dgm:prSet presAssocID="{F56B6895-2DE9-4E4E-AFB2-1591BC17134E}" presName="parentText" presStyleLbl="node1" presStyleIdx="0" presStyleCnt="3">
        <dgm:presLayoutVars>
          <dgm:chMax val="0"/>
          <dgm:bulletEnabled val="1"/>
        </dgm:presLayoutVars>
      </dgm:prSet>
      <dgm:spPr/>
    </dgm:pt>
    <dgm:pt modelId="{E95BA583-628D-4A05-9121-A70B12911A28}" type="pres">
      <dgm:prSet presAssocID="{69AFFACE-EA37-4483-8683-84E576B77CAC}" presName="spacer" presStyleCnt="0"/>
      <dgm:spPr/>
    </dgm:pt>
    <dgm:pt modelId="{7C26A0DC-CB72-4D03-88F6-077D219939CA}" type="pres">
      <dgm:prSet presAssocID="{4134F95A-40EB-4A2D-B700-EFD2640A5392}" presName="parentText" presStyleLbl="node1" presStyleIdx="1" presStyleCnt="3">
        <dgm:presLayoutVars>
          <dgm:chMax val="0"/>
          <dgm:bulletEnabled val="1"/>
        </dgm:presLayoutVars>
      </dgm:prSet>
      <dgm:spPr/>
    </dgm:pt>
    <dgm:pt modelId="{C8983C98-B0D7-492B-B2EC-450C22D0AB94}" type="pres">
      <dgm:prSet presAssocID="{F8796E04-980E-4917-BCA6-B87F54B9CB87}" presName="spacer" presStyleCnt="0"/>
      <dgm:spPr/>
    </dgm:pt>
    <dgm:pt modelId="{A9E3A32B-F6A5-4EC5-ADF4-05C3D804A7F3}" type="pres">
      <dgm:prSet presAssocID="{6E733DB2-52C5-4D14-8160-F71085ABA0E1}" presName="parentText" presStyleLbl="node1" presStyleIdx="2" presStyleCnt="3">
        <dgm:presLayoutVars>
          <dgm:chMax val="0"/>
          <dgm:bulletEnabled val="1"/>
        </dgm:presLayoutVars>
      </dgm:prSet>
      <dgm:spPr/>
    </dgm:pt>
  </dgm:ptLst>
  <dgm:cxnLst>
    <dgm:cxn modelId="{DC5C493C-C72F-42EF-95A9-19C92CC95E45}" type="presOf" srcId="{4134F95A-40EB-4A2D-B700-EFD2640A5392}" destId="{7C26A0DC-CB72-4D03-88F6-077D219939CA}" srcOrd="0" destOrd="0" presId="urn:microsoft.com/office/officeart/2005/8/layout/vList2"/>
    <dgm:cxn modelId="{98C2643F-2E62-4230-B8DA-B502F936DDA7}" srcId="{C47465FD-BB09-42E0-9C13-F48CC02FF6BF}" destId="{4134F95A-40EB-4A2D-B700-EFD2640A5392}" srcOrd="1" destOrd="0" parTransId="{56DFC9B9-2089-4065-96A4-EDBEC7D64B38}" sibTransId="{F8796E04-980E-4917-BCA6-B87F54B9CB87}"/>
    <dgm:cxn modelId="{BDA42161-0A8C-47A5-B0BB-DE9A85FCFE3B}" type="presOf" srcId="{F56B6895-2DE9-4E4E-AFB2-1591BC17134E}" destId="{CA457A54-89C2-4998-8525-1074BF728480}" srcOrd="0" destOrd="0" presId="urn:microsoft.com/office/officeart/2005/8/layout/vList2"/>
    <dgm:cxn modelId="{4309D45A-36EE-4FB7-82F7-3A9F320CFC76}" srcId="{C47465FD-BB09-42E0-9C13-F48CC02FF6BF}" destId="{F56B6895-2DE9-4E4E-AFB2-1591BC17134E}" srcOrd="0" destOrd="0" parTransId="{DCDC8494-6474-4DB7-B762-139F2FBE7776}" sibTransId="{69AFFACE-EA37-4483-8683-84E576B77CAC}"/>
    <dgm:cxn modelId="{9925EF80-BA8C-4EFF-AF48-8F61E768C2E5}" type="presOf" srcId="{C47465FD-BB09-42E0-9C13-F48CC02FF6BF}" destId="{AE74E5D6-A4FD-4F49-8B4E-45C5607B2880}" srcOrd="0" destOrd="0" presId="urn:microsoft.com/office/officeart/2005/8/layout/vList2"/>
    <dgm:cxn modelId="{230F2595-8CEE-438D-803E-FA43DC732C6F}" type="presOf" srcId="{6E733DB2-52C5-4D14-8160-F71085ABA0E1}" destId="{A9E3A32B-F6A5-4EC5-ADF4-05C3D804A7F3}" srcOrd="0" destOrd="0" presId="urn:microsoft.com/office/officeart/2005/8/layout/vList2"/>
    <dgm:cxn modelId="{24A0FDD0-7EEF-45EB-8CCA-871F57A307BA}" srcId="{C47465FD-BB09-42E0-9C13-F48CC02FF6BF}" destId="{6E733DB2-52C5-4D14-8160-F71085ABA0E1}" srcOrd="2" destOrd="0" parTransId="{7106A524-FEC3-41DE-A824-56BF1EF7F873}" sibTransId="{AD7E50FA-AC21-429C-AA4D-243D38B3A497}"/>
    <dgm:cxn modelId="{8459D0E7-0A4F-4EF6-BCEA-2C06B0BD4799}" type="presParOf" srcId="{AE74E5D6-A4FD-4F49-8B4E-45C5607B2880}" destId="{CA457A54-89C2-4998-8525-1074BF728480}" srcOrd="0" destOrd="0" presId="urn:microsoft.com/office/officeart/2005/8/layout/vList2"/>
    <dgm:cxn modelId="{93BC5717-758C-4764-AFE2-8E43DDB00555}" type="presParOf" srcId="{AE74E5D6-A4FD-4F49-8B4E-45C5607B2880}" destId="{E95BA583-628D-4A05-9121-A70B12911A28}" srcOrd="1" destOrd="0" presId="urn:microsoft.com/office/officeart/2005/8/layout/vList2"/>
    <dgm:cxn modelId="{E904A168-0A1F-4F8A-AEB8-BD6D94BA7DDC}" type="presParOf" srcId="{AE74E5D6-A4FD-4F49-8B4E-45C5607B2880}" destId="{7C26A0DC-CB72-4D03-88F6-077D219939CA}" srcOrd="2" destOrd="0" presId="urn:microsoft.com/office/officeart/2005/8/layout/vList2"/>
    <dgm:cxn modelId="{F38B45FA-C99B-4937-852C-9EC288291600}" type="presParOf" srcId="{AE74E5D6-A4FD-4F49-8B4E-45C5607B2880}" destId="{C8983C98-B0D7-492B-B2EC-450C22D0AB94}" srcOrd="3" destOrd="0" presId="urn:microsoft.com/office/officeart/2005/8/layout/vList2"/>
    <dgm:cxn modelId="{00E6F58B-216A-466A-A22A-C837E421E0CB}" type="presParOf" srcId="{AE74E5D6-A4FD-4F49-8B4E-45C5607B2880}" destId="{A9E3A32B-F6A5-4EC5-ADF4-05C3D804A7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348E1E-D160-4B0E-A5BC-5B3ED210C546}"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ru-RU"/>
        </a:p>
      </dgm:t>
    </dgm:pt>
    <dgm:pt modelId="{272C82B4-9069-4169-BAA9-BBB61112448E}">
      <dgm:prSet/>
      <dgm:spPr/>
      <dgm:t>
        <a:bodyPr/>
        <a:lstStyle/>
        <a:p>
          <a:pPr algn="just" rtl="0"/>
          <a:r>
            <a:rPr lang="ru-RU" dirty="0">
              <a:latin typeface="Times New Roman" pitchFamily="18" charset="0"/>
              <a:cs typeface="Times New Roman" pitchFamily="18" charset="0"/>
            </a:rPr>
            <a:t>Во времена дворцовых переворотов, когда было уже не до чиновников, им отменили жалование и легализовали «кормления от дел». </a:t>
          </a:r>
        </a:p>
      </dgm:t>
    </dgm:pt>
    <dgm:pt modelId="{16AFF25A-8684-4207-8AF3-E00A165CDA91}" type="parTrans" cxnId="{5E260EC7-B414-45D6-8923-660753BA925C}">
      <dgm:prSet/>
      <dgm:spPr/>
      <dgm:t>
        <a:bodyPr/>
        <a:lstStyle/>
        <a:p>
          <a:endParaRPr lang="ru-RU"/>
        </a:p>
      </dgm:t>
    </dgm:pt>
    <dgm:pt modelId="{23CF296B-013B-4F76-B321-8FDB578B59BC}" type="sibTrans" cxnId="{5E260EC7-B414-45D6-8923-660753BA925C}">
      <dgm:prSet/>
      <dgm:spPr/>
      <dgm:t>
        <a:bodyPr/>
        <a:lstStyle/>
        <a:p>
          <a:endParaRPr lang="ru-RU"/>
        </a:p>
      </dgm:t>
    </dgm:pt>
    <dgm:pt modelId="{84AC3252-69E4-489D-86AC-5F162D4C0C95}">
      <dgm:prSet/>
      <dgm:spPr/>
      <dgm:t>
        <a:bodyPr/>
        <a:lstStyle/>
        <a:p>
          <a:pPr algn="just" rtl="0"/>
          <a:r>
            <a:rPr lang="ru-RU" dirty="0">
              <a:latin typeface="Times New Roman" pitchFamily="18" charset="0"/>
              <a:cs typeface="Times New Roman" pitchFamily="18" charset="0"/>
            </a:rPr>
            <a:t>В 19 веке коррупция фактически превратилась в механизм государственного управления. Особенно же она ужесточилась при Николае </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 Так, доподлинно известно, что помещики всех губерний Правобережной Украины ежегодно собирали для полицейских немалую сумму. Киевский губернатор И.И. </a:t>
          </a:r>
          <a:r>
            <a:rPr lang="ru-RU" dirty="0" err="1">
              <a:latin typeface="Times New Roman" pitchFamily="18" charset="0"/>
              <a:cs typeface="Times New Roman" pitchFamily="18" charset="0"/>
            </a:rPr>
            <a:t>Фундуклей</a:t>
          </a:r>
          <a:r>
            <a:rPr lang="ru-RU" dirty="0">
              <a:latin typeface="Times New Roman" pitchFamily="18" charset="0"/>
              <a:cs typeface="Times New Roman" pitchFamily="18" charset="0"/>
            </a:rPr>
            <a:t> объяснял это тем, что если помещики не будут выделять средства на содержание чиновников полиции, «то средства эти они получат от воров». </a:t>
          </a:r>
        </a:p>
      </dgm:t>
    </dgm:pt>
    <dgm:pt modelId="{C6B33CFF-B35F-431C-8C19-013735A783AA}" type="parTrans" cxnId="{41DAD4B3-B6AA-4AD2-8EE9-0BFC15626D21}">
      <dgm:prSet/>
      <dgm:spPr/>
      <dgm:t>
        <a:bodyPr/>
        <a:lstStyle/>
        <a:p>
          <a:endParaRPr lang="ru-RU"/>
        </a:p>
      </dgm:t>
    </dgm:pt>
    <dgm:pt modelId="{649D70A8-EF80-409F-A45B-909FB8EA54AB}" type="sibTrans" cxnId="{41DAD4B3-B6AA-4AD2-8EE9-0BFC15626D21}">
      <dgm:prSet/>
      <dgm:spPr/>
      <dgm:t>
        <a:bodyPr/>
        <a:lstStyle/>
        <a:p>
          <a:endParaRPr lang="ru-RU"/>
        </a:p>
      </dgm:t>
    </dgm:pt>
    <dgm:pt modelId="{3B6ED3ED-6E2B-4B2C-9EBF-1DAECD567A46}" type="pres">
      <dgm:prSet presAssocID="{7B348E1E-D160-4B0E-A5BC-5B3ED210C546}" presName="linear" presStyleCnt="0">
        <dgm:presLayoutVars>
          <dgm:animLvl val="lvl"/>
          <dgm:resizeHandles val="exact"/>
        </dgm:presLayoutVars>
      </dgm:prSet>
      <dgm:spPr/>
    </dgm:pt>
    <dgm:pt modelId="{4FC74ACE-D39F-46B2-A496-6348A32F4D70}" type="pres">
      <dgm:prSet presAssocID="{272C82B4-9069-4169-BAA9-BBB61112448E}" presName="parentText" presStyleLbl="node1" presStyleIdx="0" presStyleCnt="2">
        <dgm:presLayoutVars>
          <dgm:chMax val="0"/>
          <dgm:bulletEnabled val="1"/>
        </dgm:presLayoutVars>
      </dgm:prSet>
      <dgm:spPr/>
    </dgm:pt>
    <dgm:pt modelId="{FF8B520B-4A93-45A0-81D2-BC9CD175D078}" type="pres">
      <dgm:prSet presAssocID="{23CF296B-013B-4F76-B321-8FDB578B59BC}" presName="spacer" presStyleCnt="0"/>
      <dgm:spPr/>
    </dgm:pt>
    <dgm:pt modelId="{2A4B3D56-E6D6-4C5B-A8EC-BA922E2AEC28}" type="pres">
      <dgm:prSet presAssocID="{84AC3252-69E4-489D-86AC-5F162D4C0C95}" presName="parentText" presStyleLbl="node1" presStyleIdx="1" presStyleCnt="2">
        <dgm:presLayoutVars>
          <dgm:chMax val="0"/>
          <dgm:bulletEnabled val="1"/>
        </dgm:presLayoutVars>
      </dgm:prSet>
      <dgm:spPr/>
    </dgm:pt>
  </dgm:ptLst>
  <dgm:cxnLst>
    <dgm:cxn modelId="{1701463A-1A31-470D-A159-80147C3442A0}" type="presOf" srcId="{272C82B4-9069-4169-BAA9-BBB61112448E}" destId="{4FC74ACE-D39F-46B2-A496-6348A32F4D70}" srcOrd="0" destOrd="0" presId="urn:microsoft.com/office/officeart/2005/8/layout/vList2"/>
    <dgm:cxn modelId="{1FFC2456-7C50-4ACC-841C-1BC7E2DE6DEA}" type="presOf" srcId="{84AC3252-69E4-489D-86AC-5F162D4C0C95}" destId="{2A4B3D56-E6D6-4C5B-A8EC-BA922E2AEC28}" srcOrd="0" destOrd="0" presId="urn:microsoft.com/office/officeart/2005/8/layout/vList2"/>
    <dgm:cxn modelId="{41DAD4B3-B6AA-4AD2-8EE9-0BFC15626D21}" srcId="{7B348E1E-D160-4B0E-A5BC-5B3ED210C546}" destId="{84AC3252-69E4-489D-86AC-5F162D4C0C95}" srcOrd="1" destOrd="0" parTransId="{C6B33CFF-B35F-431C-8C19-013735A783AA}" sibTransId="{649D70A8-EF80-409F-A45B-909FB8EA54AB}"/>
    <dgm:cxn modelId="{5E260EC7-B414-45D6-8923-660753BA925C}" srcId="{7B348E1E-D160-4B0E-A5BC-5B3ED210C546}" destId="{272C82B4-9069-4169-BAA9-BBB61112448E}" srcOrd="0" destOrd="0" parTransId="{16AFF25A-8684-4207-8AF3-E00A165CDA91}" sibTransId="{23CF296B-013B-4F76-B321-8FDB578B59BC}"/>
    <dgm:cxn modelId="{4B76DBEB-8BA1-45EE-80EB-6BB0878578A4}" type="presOf" srcId="{7B348E1E-D160-4B0E-A5BC-5B3ED210C546}" destId="{3B6ED3ED-6E2B-4B2C-9EBF-1DAECD567A46}" srcOrd="0" destOrd="0" presId="urn:microsoft.com/office/officeart/2005/8/layout/vList2"/>
    <dgm:cxn modelId="{060364CE-3014-4184-9DE9-E7CB23C9A881}" type="presParOf" srcId="{3B6ED3ED-6E2B-4B2C-9EBF-1DAECD567A46}" destId="{4FC74ACE-D39F-46B2-A496-6348A32F4D70}" srcOrd="0" destOrd="0" presId="urn:microsoft.com/office/officeart/2005/8/layout/vList2"/>
    <dgm:cxn modelId="{C0DB216A-8560-4092-B226-37EB77447167}" type="presParOf" srcId="{3B6ED3ED-6E2B-4B2C-9EBF-1DAECD567A46}" destId="{FF8B520B-4A93-45A0-81D2-BC9CD175D078}" srcOrd="1" destOrd="0" presId="urn:microsoft.com/office/officeart/2005/8/layout/vList2"/>
    <dgm:cxn modelId="{B0D302C6-D76B-4D16-B787-5CDD2D6345A0}" type="presParOf" srcId="{3B6ED3ED-6E2B-4B2C-9EBF-1DAECD567A46}" destId="{2A4B3D56-E6D6-4C5B-A8EC-BA922E2AEC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DD5E23-FFAD-4AFB-A9D8-E70E9CB622BF}" type="doc">
      <dgm:prSet loTypeId="urn:microsoft.com/office/officeart/2005/8/layout/vList3#2" loCatId="list" qsTypeId="urn:microsoft.com/office/officeart/2005/8/quickstyle/simple1" qsCatId="simple" csTypeId="urn:microsoft.com/office/officeart/2005/8/colors/colorful3" csCatId="colorful" phldr="1"/>
      <dgm:spPr/>
      <dgm:t>
        <a:bodyPr/>
        <a:lstStyle/>
        <a:p>
          <a:endParaRPr lang="ru-RU"/>
        </a:p>
      </dgm:t>
    </dgm:pt>
    <dgm:pt modelId="{9F35B15F-FC81-48EB-99FC-A76519A3F737}">
      <dgm:prSet/>
      <dgm:spPr/>
      <dgm:t>
        <a:bodyPr/>
        <a:lstStyle/>
        <a:p>
          <a:pPr rtl="0"/>
          <a:r>
            <a:rPr lang="ru-RU" dirty="0">
              <a:latin typeface="Times New Roman" pitchFamily="18" charset="0"/>
              <a:cs typeface="Times New Roman" pitchFamily="18" charset="0"/>
            </a:rPr>
            <a:t>В 1881 году Александр </a:t>
          </a:r>
          <a:r>
            <a:rPr lang="en-US" dirty="0">
              <a:latin typeface="Times New Roman" pitchFamily="18" charset="0"/>
              <a:cs typeface="Times New Roman" pitchFamily="18" charset="0"/>
            </a:rPr>
            <a:t>III</a:t>
          </a:r>
          <a:r>
            <a:rPr lang="ru-RU" dirty="0">
              <a:latin typeface="Times New Roman" pitchFamily="18" charset="0"/>
              <a:cs typeface="Times New Roman" pitchFamily="18" charset="0"/>
            </a:rPr>
            <a:t> учредил комитет для выработки проекта уголовного Уложения. Было принято специальное решение, запрещавшее совмещение государственных должностей с должностями в акционерных обществах и банках. Однако чиновники нашли выход и стали «проталкивать» в эти организации своих родственников. </a:t>
          </a:r>
        </a:p>
      </dgm:t>
    </dgm:pt>
    <dgm:pt modelId="{640E357F-7AC0-416E-A187-42F630E09B49}" type="parTrans" cxnId="{D5AB77CC-F44F-40C7-8A80-FEE91B091A35}">
      <dgm:prSet/>
      <dgm:spPr/>
      <dgm:t>
        <a:bodyPr/>
        <a:lstStyle/>
        <a:p>
          <a:endParaRPr lang="ru-RU"/>
        </a:p>
      </dgm:t>
    </dgm:pt>
    <dgm:pt modelId="{93033E47-9B8D-42BB-9F9B-E2E2284C544B}" type="sibTrans" cxnId="{D5AB77CC-F44F-40C7-8A80-FEE91B091A35}">
      <dgm:prSet/>
      <dgm:spPr/>
      <dgm:t>
        <a:bodyPr/>
        <a:lstStyle/>
        <a:p>
          <a:endParaRPr lang="ru-RU"/>
        </a:p>
      </dgm:t>
    </dgm:pt>
    <dgm:pt modelId="{C39C0826-AF44-4E48-9D78-13F9E18E7C8F}">
      <dgm:prSet/>
      <dgm:spPr/>
      <dgm:t>
        <a:bodyPr/>
        <a:lstStyle/>
        <a:p>
          <a:pPr rtl="0"/>
          <a:r>
            <a:rPr lang="ru-RU" dirty="0">
              <a:latin typeface="Times New Roman" pitchFamily="18" charset="0"/>
              <a:cs typeface="Times New Roman" pitchFamily="18" charset="0"/>
            </a:rPr>
            <a:t>В 1922 году вышел закон, по которому за взятку полагался расстрел. В последующем жесткие карательные меры по борьбе с коррупцией вошли в постоянную практику советского государства, особенно при И.В. Сталине, что, повлияло на уменьшение коррупции.</a:t>
          </a:r>
        </a:p>
      </dgm:t>
    </dgm:pt>
    <dgm:pt modelId="{B6ABC765-F874-49CE-9F00-2470E91E046C}" type="parTrans" cxnId="{7868BE71-8197-4997-A324-195CF67D2BFE}">
      <dgm:prSet/>
      <dgm:spPr/>
      <dgm:t>
        <a:bodyPr/>
        <a:lstStyle/>
        <a:p>
          <a:endParaRPr lang="ru-RU"/>
        </a:p>
      </dgm:t>
    </dgm:pt>
    <dgm:pt modelId="{6D2DD9B3-03AD-4251-BD44-FA83B6A5ECF9}" type="sibTrans" cxnId="{7868BE71-8197-4997-A324-195CF67D2BFE}">
      <dgm:prSet/>
      <dgm:spPr/>
      <dgm:t>
        <a:bodyPr/>
        <a:lstStyle/>
        <a:p>
          <a:endParaRPr lang="ru-RU"/>
        </a:p>
      </dgm:t>
    </dgm:pt>
    <dgm:pt modelId="{9710D5D7-5C73-4FAE-A83F-A80607725753}" type="pres">
      <dgm:prSet presAssocID="{3CDD5E23-FFAD-4AFB-A9D8-E70E9CB622BF}" presName="linearFlow" presStyleCnt="0">
        <dgm:presLayoutVars>
          <dgm:dir/>
          <dgm:resizeHandles val="exact"/>
        </dgm:presLayoutVars>
      </dgm:prSet>
      <dgm:spPr/>
    </dgm:pt>
    <dgm:pt modelId="{C8728604-EB5A-4CF3-88B5-49F65B58072C}" type="pres">
      <dgm:prSet presAssocID="{9F35B15F-FC81-48EB-99FC-A76519A3F737}" presName="composite" presStyleCnt="0"/>
      <dgm:spPr/>
    </dgm:pt>
    <dgm:pt modelId="{2D4395B8-12D9-4D75-BAE3-AD5904A14046}" type="pres">
      <dgm:prSet presAssocID="{9F35B15F-FC81-48EB-99FC-A76519A3F737}" presName="imgShp" presStyleLbl="fgImgPlace1" presStyleIdx="0" presStyleCnt="2"/>
      <dgm:spPr>
        <a:blipFill rotWithShape="0">
          <a:blip xmlns:r="http://schemas.openxmlformats.org/officeDocument/2006/relationships" r:embed="rId1"/>
          <a:stretch>
            <a:fillRect/>
          </a:stretch>
        </a:blipFill>
      </dgm:spPr>
    </dgm:pt>
    <dgm:pt modelId="{33D4DC3C-8429-4B39-81CF-B9100B013594}" type="pres">
      <dgm:prSet presAssocID="{9F35B15F-FC81-48EB-99FC-A76519A3F737}" presName="txShp" presStyleLbl="node1" presStyleIdx="0" presStyleCnt="2" custLinFactNeighborX="-533" custLinFactNeighborY="-43">
        <dgm:presLayoutVars>
          <dgm:bulletEnabled val="1"/>
        </dgm:presLayoutVars>
      </dgm:prSet>
      <dgm:spPr/>
    </dgm:pt>
    <dgm:pt modelId="{D12C628D-7B8F-4044-A725-5A94E40E9797}" type="pres">
      <dgm:prSet presAssocID="{93033E47-9B8D-42BB-9F9B-E2E2284C544B}" presName="spacing" presStyleCnt="0"/>
      <dgm:spPr/>
    </dgm:pt>
    <dgm:pt modelId="{6AD30B09-5A79-4B55-9A6F-4FF257D902FD}" type="pres">
      <dgm:prSet presAssocID="{C39C0826-AF44-4E48-9D78-13F9E18E7C8F}" presName="composite" presStyleCnt="0"/>
      <dgm:spPr/>
    </dgm:pt>
    <dgm:pt modelId="{B9E8C388-A76C-4129-8EEB-55AA088B2F6D}" type="pres">
      <dgm:prSet presAssocID="{C39C0826-AF44-4E48-9D78-13F9E18E7C8F}" presName="imgShp" presStyleLbl="fgImgPlace1" presStyleIdx="1" presStyleCnt="2"/>
      <dgm:spPr>
        <a:blipFill rotWithShape="0">
          <a:blip xmlns:r="http://schemas.openxmlformats.org/officeDocument/2006/relationships" r:embed="rId2"/>
          <a:stretch>
            <a:fillRect/>
          </a:stretch>
        </a:blipFill>
      </dgm:spPr>
    </dgm:pt>
    <dgm:pt modelId="{DE65718F-6A0D-463E-B886-EA27E7E09C23}" type="pres">
      <dgm:prSet presAssocID="{C39C0826-AF44-4E48-9D78-13F9E18E7C8F}" presName="txShp" presStyleLbl="node1" presStyleIdx="1" presStyleCnt="2">
        <dgm:presLayoutVars>
          <dgm:bulletEnabled val="1"/>
        </dgm:presLayoutVars>
      </dgm:prSet>
      <dgm:spPr/>
    </dgm:pt>
  </dgm:ptLst>
  <dgm:cxnLst>
    <dgm:cxn modelId="{2679A666-F2CE-4C14-BE75-8D3E40297004}" type="presOf" srcId="{9F35B15F-FC81-48EB-99FC-A76519A3F737}" destId="{33D4DC3C-8429-4B39-81CF-B9100B013594}" srcOrd="0" destOrd="0" presId="urn:microsoft.com/office/officeart/2005/8/layout/vList3#2"/>
    <dgm:cxn modelId="{7868BE71-8197-4997-A324-195CF67D2BFE}" srcId="{3CDD5E23-FFAD-4AFB-A9D8-E70E9CB622BF}" destId="{C39C0826-AF44-4E48-9D78-13F9E18E7C8F}" srcOrd="1" destOrd="0" parTransId="{B6ABC765-F874-49CE-9F00-2470E91E046C}" sibTransId="{6D2DD9B3-03AD-4251-BD44-FA83B6A5ECF9}"/>
    <dgm:cxn modelId="{40981988-669D-4271-8AA7-3955C87A2A0B}" type="presOf" srcId="{C39C0826-AF44-4E48-9D78-13F9E18E7C8F}" destId="{DE65718F-6A0D-463E-B886-EA27E7E09C23}" srcOrd="0" destOrd="0" presId="urn:microsoft.com/office/officeart/2005/8/layout/vList3#2"/>
    <dgm:cxn modelId="{378D1396-20BD-41FE-8EBB-579877FE6616}" type="presOf" srcId="{3CDD5E23-FFAD-4AFB-A9D8-E70E9CB622BF}" destId="{9710D5D7-5C73-4FAE-A83F-A80607725753}" srcOrd="0" destOrd="0" presId="urn:microsoft.com/office/officeart/2005/8/layout/vList3#2"/>
    <dgm:cxn modelId="{D5AB77CC-F44F-40C7-8A80-FEE91B091A35}" srcId="{3CDD5E23-FFAD-4AFB-A9D8-E70E9CB622BF}" destId="{9F35B15F-FC81-48EB-99FC-A76519A3F737}" srcOrd="0" destOrd="0" parTransId="{640E357F-7AC0-416E-A187-42F630E09B49}" sibTransId="{93033E47-9B8D-42BB-9F9B-E2E2284C544B}"/>
    <dgm:cxn modelId="{9E274959-4323-49B7-9377-27C2BE1C7267}" type="presParOf" srcId="{9710D5D7-5C73-4FAE-A83F-A80607725753}" destId="{C8728604-EB5A-4CF3-88B5-49F65B58072C}" srcOrd="0" destOrd="0" presId="urn:microsoft.com/office/officeart/2005/8/layout/vList3#2"/>
    <dgm:cxn modelId="{01C95095-FFE2-47B4-B75C-B6F3FBA098D2}" type="presParOf" srcId="{C8728604-EB5A-4CF3-88B5-49F65B58072C}" destId="{2D4395B8-12D9-4D75-BAE3-AD5904A14046}" srcOrd="0" destOrd="0" presId="urn:microsoft.com/office/officeart/2005/8/layout/vList3#2"/>
    <dgm:cxn modelId="{08E114B0-928C-43EA-A6F6-A86E2D72EC5D}" type="presParOf" srcId="{C8728604-EB5A-4CF3-88B5-49F65B58072C}" destId="{33D4DC3C-8429-4B39-81CF-B9100B013594}" srcOrd="1" destOrd="0" presId="urn:microsoft.com/office/officeart/2005/8/layout/vList3#2"/>
    <dgm:cxn modelId="{CBD921AC-3AB4-4503-A96A-F004C8CD2C01}" type="presParOf" srcId="{9710D5D7-5C73-4FAE-A83F-A80607725753}" destId="{D12C628D-7B8F-4044-A725-5A94E40E9797}" srcOrd="1" destOrd="0" presId="urn:microsoft.com/office/officeart/2005/8/layout/vList3#2"/>
    <dgm:cxn modelId="{E61C4043-1CBA-4A63-9737-437E50C2F06A}" type="presParOf" srcId="{9710D5D7-5C73-4FAE-A83F-A80607725753}" destId="{6AD30B09-5A79-4B55-9A6F-4FF257D902FD}" srcOrd="2" destOrd="0" presId="urn:microsoft.com/office/officeart/2005/8/layout/vList3#2"/>
    <dgm:cxn modelId="{59D6A0DA-DCD9-499C-A5DD-9BF564ED3F2F}" type="presParOf" srcId="{6AD30B09-5A79-4B55-9A6F-4FF257D902FD}" destId="{B9E8C388-A76C-4129-8EEB-55AA088B2F6D}" srcOrd="0" destOrd="0" presId="urn:microsoft.com/office/officeart/2005/8/layout/vList3#2"/>
    <dgm:cxn modelId="{70A87499-343C-4EC3-9820-7A1C46883941}" type="presParOf" srcId="{6AD30B09-5A79-4B55-9A6F-4FF257D902FD}" destId="{DE65718F-6A0D-463E-B886-EA27E7E09C2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DBEA39-3DFD-452E-B94C-0C4B919B2131}"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ru-RU"/>
        </a:p>
      </dgm:t>
    </dgm:pt>
    <dgm:pt modelId="{84E9189A-5D80-42C5-A3D1-6205CE9D6A26}">
      <dgm:prSet custT="1"/>
      <dgm:spPr/>
      <dgm:t>
        <a:bodyPr/>
        <a:lstStyle/>
        <a:p>
          <a:pPr rtl="0"/>
          <a:r>
            <a:rPr lang="ru-RU" sz="1600" dirty="0"/>
            <a:t>Легальное понятие коррупции закреплено в ст. 1 Федерального закона от 25.12.2008г. № 273-ФЗ «О противодействии коррупции»</a:t>
          </a:r>
        </a:p>
      </dgm:t>
    </dgm:pt>
    <dgm:pt modelId="{CF3FE557-FDE2-4B11-B514-F16C264A4F0F}" type="parTrans" cxnId="{2313BD27-8603-4434-96D7-4317189BC884}">
      <dgm:prSet/>
      <dgm:spPr/>
      <dgm:t>
        <a:bodyPr/>
        <a:lstStyle/>
        <a:p>
          <a:endParaRPr lang="ru-RU"/>
        </a:p>
      </dgm:t>
    </dgm:pt>
    <dgm:pt modelId="{D8EFC318-A588-422E-B64A-504BDF94AE2B}" type="sibTrans" cxnId="{2313BD27-8603-4434-96D7-4317189BC884}">
      <dgm:prSet/>
      <dgm:spPr/>
      <dgm:t>
        <a:bodyPr/>
        <a:lstStyle/>
        <a:p>
          <a:endParaRPr lang="ru-RU"/>
        </a:p>
      </dgm:t>
    </dgm:pt>
    <dgm:pt modelId="{F65981E1-5D5E-4B9D-B234-F15CA282AF6F}">
      <dgm:prSet/>
      <dgm:spPr/>
      <dgm:t>
        <a:bodyPr/>
        <a:lstStyle/>
        <a:p>
          <a:pPr rtl="0"/>
          <a:r>
            <a:rPr lang="ru-RU" b="1" dirty="0"/>
            <a:t>Коррупция</a:t>
          </a:r>
          <a:r>
            <a:rPr lang="ru-RU" dirty="0"/>
            <a:t> - злоупотребление служебным положением, </a:t>
          </a:r>
          <a:r>
            <a:rPr lang="ru-RU" b="1" dirty="0"/>
            <a:t>дача взятки, </a:t>
          </a:r>
          <a:br>
            <a:rPr lang="ru-RU" b="1" dirty="0"/>
          </a:br>
          <a:r>
            <a:rPr lang="ru-RU" b="1" dirty="0"/>
            <a:t>получение взятки, </a:t>
          </a:r>
          <a:r>
            <a:rPr lang="ru-RU" dirty="0"/>
            <a:t>злоупотребление полномочиями, </a:t>
          </a:r>
          <a:r>
            <a:rPr lang="ru-RU" b="1" dirty="0"/>
            <a:t>коммерческий подкуп</a:t>
          </a:r>
          <a:r>
            <a:rPr lang="ru-RU" dirty="0"/>
            <a:t>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перечисленных деяний от имени или в интересах юридического лица</a:t>
          </a:r>
          <a:r>
            <a:rPr lang="ru-RU" i="1" dirty="0"/>
            <a:t> </a:t>
          </a:r>
          <a:endParaRPr lang="ru-RU" dirty="0"/>
        </a:p>
      </dgm:t>
    </dgm:pt>
    <dgm:pt modelId="{EE2DA71A-81B5-4EC2-8A12-34AF8CBA1C26}" type="parTrans" cxnId="{10778F11-04A9-44FE-BA9F-960DC973FE1D}">
      <dgm:prSet/>
      <dgm:spPr/>
      <dgm:t>
        <a:bodyPr/>
        <a:lstStyle/>
        <a:p>
          <a:endParaRPr lang="ru-RU"/>
        </a:p>
      </dgm:t>
    </dgm:pt>
    <dgm:pt modelId="{A0602071-0005-4CA2-B0C9-EF318F78C9A1}" type="sibTrans" cxnId="{10778F11-04A9-44FE-BA9F-960DC973FE1D}">
      <dgm:prSet/>
      <dgm:spPr/>
      <dgm:t>
        <a:bodyPr/>
        <a:lstStyle/>
        <a:p>
          <a:endParaRPr lang="ru-RU"/>
        </a:p>
      </dgm:t>
    </dgm:pt>
    <dgm:pt modelId="{B2B6A61D-47B1-41DF-AA27-912D27BA5E72}" type="pres">
      <dgm:prSet presAssocID="{77DBEA39-3DFD-452E-B94C-0C4B919B2131}" presName="cycle" presStyleCnt="0">
        <dgm:presLayoutVars>
          <dgm:dir/>
          <dgm:resizeHandles val="exact"/>
        </dgm:presLayoutVars>
      </dgm:prSet>
      <dgm:spPr/>
    </dgm:pt>
    <dgm:pt modelId="{F98B5D2B-A5C9-4F70-9FCC-419595FA50ED}" type="pres">
      <dgm:prSet presAssocID="{84E9189A-5D80-42C5-A3D1-6205CE9D6A26}" presName="node" presStyleLbl="node1" presStyleIdx="0" presStyleCnt="2" custScaleY="133915">
        <dgm:presLayoutVars>
          <dgm:bulletEnabled val="1"/>
        </dgm:presLayoutVars>
      </dgm:prSet>
      <dgm:spPr/>
    </dgm:pt>
    <dgm:pt modelId="{3DD67257-F56A-41C3-A36C-CBA0C8F584F7}" type="pres">
      <dgm:prSet presAssocID="{84E9189A-5D80-42C5-A3D1-6205CE9D6A26}" presName="spNode" presStyleCnt="0"/>
      <dgm:spPr/>
    </dgm:pt>
    <dgm:pt modelId="{43C61D1A-50F0-427C-9FBA-156C5531F3FF}" type="pres">
      <dgm:prSet presAssocID="{D8EFC318-A588-422E-B64A-504BDF94AE2B}" presName="sibTrans" presStyleLbl="sibTrans1D1" presStyleIdx="0" presStyleCnt="2"/>
      <dgm:spPr/>
    </dgm:pt>
    <dgm:pt modelId="{5950B5CE-60C3-4098-A181-E261E385C9B9}" type="pres">
      <dgm:prSet presAssocID="{F65981E1-5D5E-4B9D-B234-F15CA282AF6F}" presName="node" presStyleLbl="node1" presStyleIdx="1" presStyleCnt="2" custScaleY="133915">
        <dgm:presLayoutVars>
          <dgm:bulletEnabled val="1"/>
        </dgm:presLayoutVars>
      </dgm:prSet>
      <dgm:spPr/>
    </dgm:pt>
    <dgm:pt modelId="{E5B09C66-97DC-4032-8BC2-FF9E23FA37BA}" type="pres">
      <dgm:prSet presAssocID="{F65981E1-5D5E-4B9D-B234-F15CA282AF6F}" presName="spNode" presStyleCnt="0"/>
      <dgm:spPr/>
    </dgm:pt>
    <dgm:pt modelId="{26346BB5-8E3A-474D-B2E9-CEEF32BEAD85}" type="pres">
      <dgm:prSet presAssocID="{A0602071-0005-4CA2-B0C9-EF318F78C9A1}" presName="sibTrans" presStyleLbl="sibTrans1D1" presStyleIdx="1" presStyleCnt="2"/>
      <dgm:spPr/>
    </dgm:pt>
  </dgm:ptLst>
  <dgm:cxnLst>
    <dgm:cxn modelId="{25624A06-23E1-46E0-BAB5-913DFE58DBE6}" type="presOf" srcId="{84E9189A-5D80-42C5-A3D1-6205CE9D6A26}" destId="{F98B5D2B-A5C9-4F70-9FCC-419595FA50ED}" srcOrd="0" destOrd="0" presId="urn:microsoft.com/office/officeart/2005/8/layout/cycle6"/>
    <dgm:cxn modelId="{10778F11-04A9-44FE-BA9F-960DC973FE1D}" srcId="{77DBEA39-3DFD-452E-B94C-0C4B919B2131}" destId="{F65981E1-5D5E-4B9D-B234-F15CA282AF6F}" srcOrd="1" destOrd="0" parTransId="{EE2DA71A-81B5-4EC2-8A12-34AF8CBA1C26}" sibTransId="{A0602071-0005-4CA2-B0C9-EF318F78C9A1}"/>
    <dgm:cxn modelId="{2313BD27-8603-4434-96D7-4317189BC884}" srcId="{77DBEA39-3DFD-452E-B94C-0C4B919B2131}" destId="{84E9189A-5D80-42C5-A3D1-6205CE9D6A26}" srcOrd="0" destOrd="0" parTransId="{CF3FE557-FDE2-4B11-B514-F16C264A4F0F}" sibTransId="{D8EFC318-A588-422E-B64A-504BDF94AE2B}"/>
    <dgm:cxn modelId="{5CAF8C2B-E46F-4E6B-AA7B-4BCD7706B047}" type="presOf" srcId="{D8EFC318-A588-422E-B64A-504BDF94AE2B}" destId="{43C61D1A-50F0-427C-9FBA-156C5531F3FF}" srcOrd="0" destOrd="0" presId="urn:microsoft.com/office/officeart/2005/8/layout/cycle6"/>
    <dgm:cxn modelId="{99BEAB4B-BB44-47EB-80AA-2EF56114BE9C}" type="presOf" srcId="{A0602071-0005-4CA2-B0C9-EF318F78C9A1}" destId="{26346BB5-8E3A-474D-B2E9-CEEF32BEAD85}" srcOrd="0" destOrd="0" presId="urn:microsoft.com/office/officeart/2005/8/layout/cycle6"/>
    <dgm:cxn modelId="{A59E64D2-32D0-4616-8127-282F15029F68}" type="presOf" srcId="{77DBEA39-3DFD-452E-B94C-0C4B919B2131}" destId="{B2B6A61D-47B1-41DF-AA27-912D27BA5E72}" srcOrd="0" destOrd="0" presId="urn:microsoft.com/office/officeart/2005/8/layout/cycle6"/>
    <dgm:cxn modelId="{96E909FE-EF9E-4683-B6F7-6F3145868382}" type="presOf" srcId="{F65981E1-5D5E-4B9D-B234-F15CA282AF6F}" destId="{5950B5CE-60C3-4098-A181-E261E385C9B9}" srcOrd="0" destOrd="0" presId="urn:microsoft.com/office/officeart/2005/8/layout/cycle6"/>
    <dgm:cxn modelId="{6657BE4E-F637-408B-B825-143BB1C4A178}" type="presParOf" srcId="{B2B6A61D-47B1-41DF-AA27-912D27BA5E72}" destId="{F98B5D2B-A5C9-4F70-9FCC-419595FA50ED}" srcOrd="0" destOrd="0" presId="urn:microsoft.com/office/officeart/2005/8/layout/cycle6"/>
    <dgm:cxn modelId="{69BD187C-4C20-4058-BCB1-56F14F942644}" type="presParOf" srcId="{B2B6A61D-47B1-41DF-AA27-912D27BA5E72}" destId="{3DD67257-F56A-41C3-A36C-CBA0C8F584F7}" srcOrd="1" destOrd="0" presId="urn:microsoft.com/office/officeart/2005/8/layout/cycle6"/>
    <dgm:cxn modelId="{696A5633-2DE3-4178-AC05-80339A1E07E9}" type="presParOf" srcId="{B2B6A61D-47B1-41DF-AA27-912D27BA5E72}" destId="{43C61D1A-50F0-427C-9FBA-156C5531F3FF}" srcOrd="2" destOrd="0" presId="urn:microsoft.com/office/officeart/2005/8/layout/cycle6"/>
    <dgm:cxn modelId="{C6546DD0-EB8F-4CC3-8195-9508C165D176}" type="presParOf" srcId="{B2B6A61D-47B1-41DF-AA27-912D27BA5E72}" destId="{5950B5CE-60C3-4098-A181-E261E385C9B9}" srcOrd="3" destOrd="0" presId="urn:microsoft.com/office/officeart/2005/8/layout/cycle6"/>
    <dgm:cxn modelId="{052B6076-F547-4418-B389-C1CA3A9777CE}" type="presParOf" srcId="{B2B6A61D-47B1-41DF-AA27-912D27BA5E72}" destId="{E5B09C66-97DC-4032-8BC2-FF9E23FA37BA}" srcOrd="4" destOrd="0" presId="urn:microsoft.com/office/officeart/2005/8/layout/cycle6"/>
    <dgm:cxn modelId="{F7909E87-BC31-4091-87FD-917270E0D1E1}" type="presParOf" srcId="{B2B6A61D-47B1-41DF-AA27-912D27BA5E72}" destId="{26346BB5-8E3A-474D-B2E9-CEEF32BEAD8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4A81D-B8EF-45F6-AC19-636AA94D4C9E}" type="doc">
      <dgm:prSet loTypeId="urn:microsoft.com/office/officeart/2005/8/layout/default#1" loCatId="list" qsTypeId="urn:microsoft.com/office/officeart/2005/8/quickstyle/simple1" qsCatId="simple" csTypeId="urn:microsoft.com/office/officeart/2005/8/colors/colorful1#4" csCatId="colorful" phldr="1"/>
      <dgm:spPr/>
      <dgm:t>
        <a:bodyPr/>
        <a:lstStyle/>
        <a:p>
          <a:endParaRPr lang="ru-RU"/>
        </a:p>
      </dgm:t>
    </dgm:pt>
    <dgm:pt modelId="{D881F668-F1EA-42DE-9FCE-FE81D08CB923}">
      <dgm:prSet custT="1"/>
      <dgm:spPr/>
      <dgm:t>
        <a:bodyPr/>
        <a:lstStyle/>
        <a:p>
          <a:pPr algn="just"/>
          <a:r>
            <a:rPr lang="ru-RU" sz="3200" b="1" dirty="0">
              <a:latin typeface="Times New Roman" pitchFamily="18" charset="0"/>
              <a:cs typeface="Times New Roman" pitchFamily="18" charset="0"/>
            </a:rPr>
            <a:t>Взятка</a:t>
          </a:r>
          <a:r>
            <a:rPr lang="en-US" sz="3200" dirty="0">
              <a:latin typeface="Times New Roman" pitchFamily="18" charset="0"/>
              <a:cs typeface="Times New Roman" pitchFamily="18" charset="0"/>
            </a:rPr>
            <a:t> </a:t>
          </a:r>
          <a:r>
            <a:rPr lang="ru-RU" sz="3200" dirty="0">
              <a:latin typeface="Times New Roman" pitchFamily="18" charset="0"/>
              <a:cs typeface="Times New Roman" pitchFamily="18" charset="0"/>
            </a:rPr>
            <a:t>— принимаемые должностным лицом материальные ценности (предметы или деньги) или какая-либо имущественная выгода или услуги за действие (бездействие) в интересах взяткодателя, которое это лицо могло или должно было совершить в силу своего служебного положения.</a:t>
          </a:r>
        </a:p>
      </dgm:t>
    </dgm:pt>
    <dgm:pt modelId="{AD18BBB9-5463-41B7-B2EE-F590D2BEB195}" type="parTrans" cxnId="{49266300-AE9B-482B-B8BF-79FAB5209DA8}">
      <dgm:prSet/>
      <dgm:spPr/>
      <dgm:t>
        <a:bodyPr/>
        <a:lstStyle/>
        <a:p>
          <a:endParaRPr lang="ru-RU"/>
        </a:p>
      </dgm:t>
    </dgm:pt>
    <dgm:pt modelId="{4ECA9254-C44B-49EF-A349-7CC677048223}" type="sibTrans" cxnId="{49266300-AE9B-482B-B8BF-79FAB5209DA8}">
      <dgm:prSet/>
      <dgm:spPr/>
      <dgm:t>
        <a:bodyPr/>
        <a:lstStyle/>
        <a:p>
          <a:endParaRPr lang="ru-RU"/>
        </a:p>
      </dgm:t>
    </dgm:pt>
    <dgm:pt modelId="{02DB2AC2-52F2-4DC2-831E-ED406B6047BF}" type="pres">
      <dgm:prSet presAssocID="{F5C4A81D-B8EF-45F6-AC19-636AA94D4C9E}" presName="diagram" presStyleCnt="0">
        <dgm:presLayoutVars>
          <dgm:dir/>
          <dgm:resizeHandles val="exact"/>
        </dgm:presLayoutVars>
      </dgm:prSet>
      <dgm:spPr/>
    </dgm:pt>
    <dgm:pt modelId="{FDC8550B-EA80-4E9E-989C-C316731EE89A}" type="pres">
      <dgm:prSet presAssocID="{D881F668-F1EA-42DE-9FCE-FE81D08CB923}" presName="node" presStyleLbl="node1" presStyleIdx="0" presStyleCnt="1">
        <dgm:presLayoutVars>
          <dgm:bulletEnabled val="1"/>
        </dgm:presLayoutVars>
      </dgm:prSet>
      <dgm:spPr/>
    </dgm:pt>
  </dgm:ptLst>
  <dgm:cxnLst>
    <dgm:cxn modelId="{49266300-AE9B-482B-B8BF-79FAB5209DA8}" srcId="{F5C4A81D-B8EF-45F6-AC19-636AA94D4C9E}" destId="{D881F668-F1EA-42DE-9FCE-FE81D08CB923}" srcOrd="0" destOrd="0" parTransId="{AD18BBB9-5463-41B7-B2EE-F590D2BEB195}" sibTransId="{4ECA9254-C44B-49EF-A349-7CC677048223}"/>
    <dgm:cxn modelId="{1421DB9C-3E86-4D83-AF9E-F12C63F4391A}" type="presOf" srcId="{D881F668-F1EA-42DE-9FCE-FE81D08CB923}" destId="{FDC8550B-EA80-4E9E-989C-C316731EE89A}" srcOrd="0" destOrd="0" presId="urn:microsoft.com/office/officeart/2005/8/layout/default#1"/>
    <dgm:cxn modelId="{4B1CD8D8-310A-47E1-9032-8851AB07D135}" type="presOf" srcId="{F5C4A81D-B8EF-45F6-AC19-636AA94D4C9E}" destId="{02DB2AC2-52F2-4DC2-831E-ED406B6047BF}" srcOrd="0" destOrd="0" presId="urn:microsoft.com/office/officeart/2005/8/layout/default#1"/>
    <dgm:cxn modelId="{1EAD3F6D-0643-4FB3-9FE2-C7E060FF0EB5}" type="presParOf" srcId="{02DB2AC2-52F2-4DC2-831E-ED406B6047BF}" destId="{FDC8550B-EA80-4E9E-989C-C316731EE89A}"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69298-D929-46B6-999A-6125143DBB92}">
      <dsp:nvSpPr>
        <dsp:cNvPr id="0" name=""/>
        <dsp:cNvSpPr/>
      </dsp:nvSpPr>
      <dsp:spPr>
        <a:xfrm>
          <a:off x="0" y="0"/>
          <a:ext cx="4028003" cy="539897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ru-RU" sz="1800" kern="1200" dirty="0">
              <a:solidFill>
                <a:schemeClr val="bg1"/>
              </a:solidFill>
              <a:latin typeface="Times New Roman" pitchFamily="18" charset="0"/>
              <a:cs typeface="Times New Roman" pitchFamily="18" charset="0"/>
            </a:rPr>
            <a:t>Понимание коррупции в русском праве берет свое начало в Судебнике 1497 года, где впервые введен запрет брать посулы (взятки): </a:t>
          </a:r>
        </a:p>
      </dsp:txBody>
      <dsp:txXfrm>
        <a:off x="0" y="2159591"/>
        <a:ext cx="4028003" cy="2159591"/>
      </dsp:txXfrm>
    </dsp:sp>
    <dsp:sp modelId="{0B6E9E2C-CC40-4B18-9240-B3E50E0938CE}">
      <dsp:nvSpPr>
        <dsp:cNvPr id="0" name=""/>
        <dsp:cNvSpPr/>
      </dsp:nvSpPr>
      <dsp:spPr>
        <a:xfrm>
          <a:off x="805751" y="93039"/>
          <a:ext cx="2423532" cy="2259657"/>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42BFB08-30C2-4462-898C-6F2F3821DEAA}">
      <dsp:nvSpPr>
        <dsp:cNvPr id="0" name=""/>
        <dsp:cNvSpPr/>
      </dsp:nvSpPr>
      <dsp:spPr>
        <a:xfrm>
          <a:off x="4152360" y="0"/>
          <a:ext cx="4028003" cy="5398978"/>
        </a:xfrm>
        <a:prstGeom prst="roundRect">
          <a:avLst>
            <a:gd name="adj" fmla="val 10000"/>
          </a:avLst>
        </a:prstGeom>
        <a:solidFill>
          <a:schemeClr val="accent2">
            <a:hueOff val="1907789"/>
            <a:satOff val="-43528"/>
            <a:lumOff val="160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ru-RU" sz="1800" kern="1200" dirty="0">
              <a:solidFill>
                <a:schemeClr val="bg1"/>
              </a:solidFill>
              <a:latin typeface="Times New Roman" pitchFamily="18" charset="0"/>
              <a:cs typeface="Times New Roman" pitchFamily="18" charset="0"/>
            </a:rPr>
            <a:t>«Ссудите суд </a:t>
          </a:r>
          <a:r>
            <a:rPr lang="ru-RU" sz="1800" kern="1200" dirty="0" err="1">
              <a:solidFill>
                <a:schemeClr val="bg1"/>
              </a:solidFill>
              <a:latin typeface="Times New Roman" pitchFamily="18" charset="0"/>
              <a:cs typeface="Times New Roman" pitchFamily="18" charset="0"/>
            </a:rPr>
            <a:t>бояром</a:t>
          </a:r>
          <a:r>
            <a:rPr lang="ru-RU" sz="1800" kern="1200" dirty="0">
              <a:solidFill>
                <a:schemeClr val="bg1"/>
              </a:solidFill>
              <a:latin typeface="Times New Roman" pitchFamily="18" charset="0"/>
              <a:cs typeface="Times New Roman" pitchFamily="18" charset="0"/>
            </a:rPr>
            <a:t> и </a:t>
          </a:r>
          <a:r>
            <a:rPr lang="ru-RU" sz="1800" kern="1200" dirty="0" err="1">
              <a:solidFill>
                <a:schemeClr val="bg1"/>
              </a:solidFill>
              <a:latin typeface="Times New Roman" pitchFamily="18" charset="0"/>
              <a:cs typeface="Times New Roman" pitchFamily="18" charset="0"/>
            </a:rPr>
            <a:t>околничим</a:t>
          </a:r>
          <a:r>
            <a:rPr lang="ru-RU" sz="1800" kern="1200" dirty="0">
              <a:solidFill>
                <a:schemeClr val="bg1"/>
              </a:solidFill>
              <a:latin typeface="Times New Roman" pitchFamily="18" charset="0"/>
              <a:cs typeface="Times New Roman" pitchFamily="18" charset="0"/>
            </a:rPr>
            <a:t>. А на суде бытии у бояр и у </a:t>
          </a:r>
          <a:r>
            <a:rPr lang="ru-RU" sz="1800" kern="1200" dirty="0" err="1">
              <a:solidFill>
                <a:schemeClr val="bg1"/>
              </a:solidFill>
              <a:latin typeface="Times New Roman" pitchFamily="18" charset="0"/>
              <a:cs typeface="Times New Roman" pitchFamily="18" charset="0"/>
            </a:rPr>
            <a:t>околничих</a:t>
          </a:r>
          <a:r>
            <a:rPr lang="ru-RU" sz="1800" kern="1200" dirty="0">
              <a:solidFill>
                <a:schemeClr val="bg1"/>
              </a:solidFill>
              <a:latin typeface="Times New Roman" pitchFamily="18" charset="0"/>
              <a:cs typeface="Times New Roman" pitchFamily="18" charset="0"/>
            </a:rPr>
            <a:t> </a:t>
          </a:r>
          <a:r>
            <a:rPr lang="ru-RU" sz="1800" kern="1200" dirty="0" err="1">
              <a:solidFill>
                <a:schemeClr val="bg1"/>
              </a:solidFill>
              <a:latin typeface="Times New Roman" pitchFamily="18" charset="0"/>
              <a:cs typeface="Times New Roman" pitchFamily="18" charset="0"/>
            </a:rPr>
            <a:t>диаком</a:t>
          </a:r>
          <a:r>
            <a:rPr lang="ru-RU" sz="1800" kern="1200" dirty="0">
              <a:solidFill>
                <a:schemeClr val="bg1"/>
              </a:solidFill>
              <a:latin typeface="Times New Roman" pitchFamily="18" charset="0"/>
              <a:cs typeface="Times New Roman" pitchFamily="18" charset="0"/>
            </a:rPr>
            <a:t>. А посулов </a:t>
          </a:r>
          <a:r>
            <a:rPr lang="ru-RU" sz="1800" kern="1200" dirty="0" err="1">
              <a:solidFill>
                <a:schemeClr val="bg1"/>
              </a:solidFill>
              <a:latin typeface="Times New Roman" pitchFamily="18" charset="0"/>
              <a:cs typeface="Times New Roman" pitchFamily="18" charset="0"/>
            </a:rPr>
            <a:t>бояром</a:t>
          </a:r>
          <a:r>
            <a:rPr lang="ru-RU" sz="1800" kern="1200" dirty="0">
              <a:solidFill>
                <a:schemeClr val="bg1"/>
              </a:solidFill>
              <a:latin typeface="Times New Roman" pitchFamily="18" charset="0"/>
              <a:cs typeface="Times New Roman" pitchFamily="18" charset="0"/>
            </a:rPr>
            <a:t>, и </a:t>
          </a:r>
          <a:r>
            <a:rPr lang="ru-RU" sz="1800" kern="1200" dirty="0" err="1">
              <a:solidFill>
                <a:schemeClr val="bg1"/>
              </a:solidFill>
              <a:latin typeface="Times New Roman" pitchFamily="18" charset="0"/>
              <a:cs typeface="Times New Roman" pitchFamily="18" charset="0"/>
            </a:rPr>
            <a:t>околничим</a:t>
          </a:r>
          <a:r>
            <a:rPr lang="ru-RU" sz="1800" kern="1200" dirty="0">
              <a:solidFill>
                <a:schemeClr val="bg1"/>
              </a:solidFill>
              <a:latin typeface="Times New Roman" pitchFamily="18" charset="0"/>
              <a:cs typeface="Times New Roman" pitchFamily="18" charset="0"/>
            </a:rPr>
            <a:t>, </a:t>
          </a:r>
          <a:r>
            <a:rPr lang="ru-RU" sz="1800" kern="1200" dirty="0" err="1">
              <a:solidFill>
                <a:schemeClr val="bg1"/>
              </a:solidFill>
              <a:latin typeface="Times New Roman" pitchFamily="18" charset="0"/>
              <a:cs typeface="Times New Roman" pitchFamily="18" charset="0"/>
            </a:rPr>
            <a:t>и</a:t>
          </a:r>
          <a:r>
            <a:rPr lang="ru-RU" sz="1800" kern="1200" dirty="0">
              <a:solidFill>
                <a:schemeClr val="bg1"/>
              </a:solidFill>
              <a:latin typeface="Times New Roman" pitchFamily="18" charset="0"/>
              <a:cs typeface="Times New Roman" pitchFamily="18" charset="0"/>
            </a:rPr>
            <a:t> </a:t>
          </a:r>
          <a:r>
            <a:rPr lang="ru-RU" sz="1800" kern="1200" dirty="0" err="1">
              <a:solidFill>
                <a:schemeClr val="bg1"/>
              </a:solidFill>
              <a:latin typeface="Times New Roman" pitchFamily="18" charset="0"/>
              <a:cs typeface="Times New Roman" pitchFamily="18" charset="0"/>
            </a:rPr>
            <a:t>диаком</a:t>
          </a:r>
          <a:r>
            <a:rPr lang="ru-RU" sz="1800" kern="1200" dirty="0">
              <a:solidFill>
                <a:schemeClr val="bg1"/>
              </a:solidFill>
              <a:latin typeface="Times New Roman" pitchFamily="18" charset="0"/>
              <a:cs typeface="Times New Roman" pitchFamily="18" charset="0"/>
            </a:rPr>
            <a:t> от суда и от </a:t>
          </a:r>
          <a:r>
            <a:rPr lang="ru-RU" sz="1800" kern="1200" dirty="0" err="1">
              <a:solidFill>
                <a:schemeClr val="bg1"/>
              </a:solidFill>
              <a:latin typeface="Times New Roman" pitchFamily="18" charset="0"/>
              <a:cs typeface="Times New Roman" pitchFamily="18" charset="0"/>
            </a:rPr>
            <a:t>печалования</a:t>
          </a:r>
          <a:r>
            <a:rPr lang="ru-RU" sz="1800" kern="1200" dirty="0">
              <a:solidFill>
                <a:schemeClr val="bg1"/>
              </a:solidFill>
              <a:latin typeface="Times New Roman" pitchFamily="18" charset="0"/>
              <a:cs typeface="Times New Roman" pitchFamily="18" charset="0"/>
            </a:rPr>
            <a:t> не </a:t>
          </a:r>
          <a:r>
            <a:rPr lang="ru-RU" sz="1800" kern="1200" dirty="0" err="1">
              <a:solidFill>
                <a:schemeClr val="bg1"/>
              </a:solidFill>
              <a:latin typeface="Times New Roman" pitchFamily="18" charset="0"/>
              <a:cs typeface="Times New Roman" pitchFamily="18" charset="0"/>
            </a:rPr>
            <a:t>имати</a:t>
          </a:r>
          <a:r>
            <a:rPr lang="ru-RU" sz="1800" kern="1200" dirty="0">
              <a:solidFill>
                <a:schemeClr val="bg1"/>
              </a:solidFill>
              <a:latin typeface="Times New Roman" pitchFamily="18" charset="0"/>
              <a:cs typeface="Times New Roman" pitchFamily="18" charset="0"/>
            </a:rPr>
            <a:t>; </a:t>
          </a:r>
          <a:r>
            <a:rPr lang="ru-RU" sz="1800" kern="1200" dirty="0" err="1">
              <a:solidFill>
                <a:schemeClr val="bg1"/>
              </a:solidFill>
              <a:latin typeface="Times New Roman" pitchFamily="18" charset="0"/>
              <a:cs typeface="Times New Roman" pitchFamily="18" charset="0"/>
            </a:rPr>
            <a:t>тако</a:t>
          </a:r>
          <a:r>
            <a:rPr lang="ru-RU" sz="1800" kern="1200" dirty="0">
              <a:solidFill>
                <a:schemeClr val="bg1"/>
              </a:solidFill>
              <a:latin typeface="Times New Roman" pitchFamily="18" charset="0"/>
              <a:cs typeface="Times New Roman" pitchFamily="18" charset="0"/>
            </a:rPr>
            <a:t> </a:t>
          </a:r>
          <a:r>
            <a:rPr lang="ru-RU" sz="1800" kern="1200" dirty="0" err="1">
              <a:solidFill>
                <a:schemeClr val="bg1"/>
              </a:solidFill>
              <a:latin typeface="Times New Roman" pitchFamily="18" charset="0"/>
              <a:cs typeface="Times New Roman" pitchFamily="18" charset="0"/>
            </a:rPr>
            <a:t>жи</a:t>
          </a:r>
          <a:r>
            <a:rPr lang="ru-RU" sz="1800" kern="1200" dirty="0">
              <a:solidFill>
                <a:schemeClr val="bg1"/>
              </a:solidFill>
              <a:latin typeface="Times New Roman" pitchFamily="18" charset="0"/>
              <a:cs typeface="Times New Roman" pitchFamily="18" charset="0"/>
            </a:rPr>
            <a:t> всякому судии посула от суда не </a:t>
          </a:r>
          <a:r>
            <a:rPr lang="ru-RU" sz="1800" kern="1200" dirty="0" err="1">
              <a:solidFill>
                <a:schemeClr val="bg1"/>
              </a:solidFill>
              <a:latin typeface="Times New Roman" pitchFamily="18" charset="0"/>
              <a:cs typeface="Times New Roman" pitchFamily="18" charset="0"/>
            </a:rPr>
            <a:t>имати</a:t>
          </a:r>
          <a:r>
            <a:rPr lang="ru-RU" sz="1800" kern="1200" dirty="0">
              <a:solidFill>
                <a:schemeClr val="bg1"/>
              </a:solidFill>
              <a:latin typeface="Times New Roman" pitchFamily="18" charset="0"/>
              <a:cs typeface="Times New Roman" pitchFamily="18" charset="0"/>
            </a:rPr>
            <a:t> никому. А судом не мсти, не </a:t>
          </a:r>
          <a:r>
            <a:rPr lang="ru-RU" sz="1800" kern="1200" dirty="0" err="1">
              <a:solidFill>
                <a:schemeClr val="bg1"/>
              </a:solidFill>
              <a:latin typeface="Times New Roman" pitchFamily="18" charset="0"/>
              <a:cs typeface="Times New Roman" pitchFamily="18" charset="0"/>
            </a:rPr>
            <a:t>дружити</a:t>
          </a:r>
          <a:r>
            <a:rPr lang="ru-RU" sz="1800" kern="1200" dirty="0">
              <a:solidFill>
                <a:schemeClr val="bg1"/>
              </a:solidFill>
              <a:latin typeface="Times New Roman" pitchFamily="18" charset="0"/>
              <a:cs typeface="Times New Roman" pitchFamily="18" charset="0"/>
            </a:rPr>
            <a:t> никому».</a:t>
          </a:r>
        </a:p>
      </dsp:txBody>
      <dsp:txXfrm>
        <a:off x="4152360" y="2159591"/>
        <a:ext cx="4028003" cy="2159591"/>
      </dsp:txXfrm>
    </dsp:sp>
    <dsp:sp modelId="{CEF156B6-F647-4FA8-B338-55CC2557C5DC}">
      <dsp:nvSpPr>
        <dsp:cNvPr id="0" name=""/>
        <dsp:cNvSpPr/>
      </dsp:nvSpPr>
      <dsp:spPr>
        <a:xfrm>
          <a:off x="5043193" y="93039"/>
          <a:ext cx="2246335" cy="2259657"/>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F87014D-2E28-498F-9E0E-B580295EFAAD}">
      <dsp:nvSpPr>
        <dsp:cNvPr id="0" name=""/>
        <dsp:cNvSpPr/>
      </dsp:nvSpPr>
      <dsp:spPr>
        <a:xfrm>
          <a:off x="327355" y="4319182"/>
          <a:ext cx="7529169" cy="809846"/>
        </a:xfrm>
        <a:prstGeom prst="lef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529D8-32E6-4A3C-BEBF-F853F81D3630}">
      <dsp:nvSpPr>
        <dsp:cNvPr id="0" name=""/>
        <dsp:cNvSpPr/>
      </dsp:nvSpPr>
      <dsp:spPr>
        <a:xfrm>
          <a:off x="0" y="34509"/>
          <a:ext cx="8183880" cy="2590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ru-RU" sz="2700" b="1" u="sng" kern="1200" dirty="0">
              <a:latin typeface="Times New Roman" pitchFamily="18" charset="0"/>
              <a:cs typeface="Times New Roman" pitchFamily="18" charset="0"/>
            </a:rPr>
            <a:t>ПРЕДМЕТЫ</a:t>
          </a:r>
          <a:r>
            <a:rPr lang="ru-RU" sz="2700" kern="1200" dirty="0">
              <a:latin typeface="Times New Roman" pitchFamily="18" charset="0"/>
              <a:cs typeface="Times New Roman" pitchFamily="18" charset="0"/>
            </a:rPr>
            <a:t> - деньги, в том числе валюта, банковские чеки 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 </a:t>
          </a:r>
        </a:p>
      </dsp:txBody>
      <dsp:txXfrm>
        <a:off x="126452" y="160961"/>
        <a:ext cx="7930976" cy="2337476"/>
      </dsp:txXfrm>
    </dsp:sp>
    <dsp:sp modelId="{AA8D19F4-D54E-4CE0-9459-8D2F5D0ACE13}">
      <dsp:nvSpPr>
        <dsp:cNvPr id="0" name=""/>
        <dsp:cNvSpPr/>
      </dsp:nvSpPr>
      <dsp:spPr>
        <a:xfrm>
          <a:off x="0" y="2702649"/>
          <a:ext cx="8183880" cy="259038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rtl="0">
            <a:lnSpc>
              <a:spcPct val="90000"/>
            </a:lnSpc>
            <a:spcBef>
              <a:spcPct val="0"/>
            </a:spcBef>
            <a:spcAft>
              <a:spcPct val="35000"/>
            </a:spcAft>
            <a:buNone/>
          </a:pPr>
          <a:r>
            <a:rPr lang="ru-RU" sz="2700" b="1" u="sng" kern="1200" dirty="0">
              <a:latin typeface="Times New Roman" pitchFamily="18" charset="0"/>
              <a:cs typeface="Times New Roman" pitchFamily="18" charset="0"/>
            </a:rPr>
            <a:t>УСЛУГИ И ВЫГОДЫ</a:t>
          </a:r>
          <a:r>
            <a:rPr lang="ru-RU" sz="2700" kern="1200" dirty="0">
              <a:latin typeface="Times New Roman" pitchFamily="18" charset="0"/>
              <a:cs typeface="Times New Roman" pitchFamily="18" charset="0"/>
            </a:rPr>
            <a:t> - лечение, ремонтные и строительные работы, санаторные и туристические путевки, поездки за границу, оплата развлечений и других расходов безвозмездно или по заниженной стоимости. </a:t>
          </a:r>
        </a:p>
      </dsp:txBody>
      <dsp:txXfrm>
        <a:off x="126452" y="2829101"/>
        <a:ext cx="7930976" cy="23374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15D91-974C-4E6D-B3DC-DC566FC65739}">
      <dsp:nvSpPr>
        <dsp:cNvPr id="0" name=""/>
        <dsp:cNvSpPr/>
      </dsp:nvSpPr>
      <dsp:spPr>
        <a:xfrm rot="10800000">
          <a:off x="1196428" y="41124"/>
          <a:ext cx="6702929" cy="531672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969" tIns="80010" rIns="149352" bIns="80010" numCol="1" spcCol="1270" anchor="ctr" anchorCtr="0">
          <a:noAutofit/>
        </a:bodyPr>
        <a:lstStyle/>
        <a:p>
          <a:pPr marL="0" lvl="0" indent="0" algn="just" defTabSz="933450" rtl="0">
            <a:lnSpc>
              <a:spcPct val="90000"/>
            </a:lnSpc>
            <a:spcBef>
              <a:spcPct val="0"/>
            </a:spcBef>
            <a:spcAft>
              <a:spcPct val="35000"/>
            </a:spcAft>
            <a:buNone/>
          </a:pPr>
          <a:r>
            <a:rPr lang="ru-RU" sz="2100" b="1" u="sng" kern="1200" dirty="0">
              <a:latin typeface="Times New Roman" pitchFamily="18" charset="0"/>
              <a:cs typeface="Times New Roman" pitchFamily="18" charset="0"/>
            </a:rPr>
            <a:t>ЗАВУАЛИРОВАННАЯ ФОРМА ВЗЯТКИ</a:t>
          </a:r>
          <a:r>
            <a:rPr lang="ru-RU" sz="2100" kern="1200" dirty="0">
              <a:latin typeface="Times New Roman" pitchFamily="18" charset="0"/>
              <a:cs typeface="Times New Roman" pitchFamily="18" charset="0"/>
            </a:rPr>
            <a:t> - банковская ссуда в долг или под видом погашения несуществующего долга, оплата 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друзьям, получение льготного кредита, завышение гонораров за лекции, статьи и книги, «случайный» выигрыш в казино, прощение долга, уменьшение арендной платы, увеличение процентных ставок по кредиту и так далее.</a:t>
          </a:r>
        </a:p>
      </dsp:txBody>
      <dsp:txXfrm rot="10800000">
        <a:off x="2525610" y="41124"/>
        <a:ext cx="5373747" cy="5316729"/>
      </dsp:txXfrm>
    </dsp:sp>
    <dsp:sp modelId="{919B207A-85CF-4802-BF30-E564B8983799}">
      <dsp:nvSpPr>
        <dsp:cNvPr id="0" name=""/>
        <dsp:cNvSpPr/>
      </dsp:nvSpPr>
      <dsp:spPr>
        <a:xfrm>
          <a:off x="284521" y="1112692"/>
          <a:ext cx="3084464" cy="317359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AD52-266F-4FDD-9530-4D49FA2E9C91}">
      <dsp:nvSpPr>
        <dsp:cNvPr id="0" name=""/>
        <dsp:cNvSpPr/>
      </dsp:nvSpPr>
      <dsp:spPr>
        <a:xfrm>
          <a:off x="3001091" y="-22722"/>
          <a:ext cx="2181696" cy="17213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Times New Roman" pitchFamily="18" charset="0"/>
              <a:cs typeface="Times New Roman" pitchFamily="18" charset="0"/>
            </a:rPr>
            <a:t>Взяткодатель</a:t>
          </a:r>
        </a:p>
      </dsp:txBody>
      <dsp:txXfrm>
        <a:off x="3320593" y="229364"/>
        <a:ext cx="1542692" cy="1217182"/>
      </dsp:txXfrm>
    </dsp:sp>
    <dsp:sp modelId="{B27EEDCF-BA8F-4B05-B27B-75D8F862A478}">
      <dsp:nvSpPr>
        <dsp:cNvPr id="0" name=""/>
        <dsp:cNvSpPr/>
      </dsp:nvSpPr>
      <dsp:spPr>
        <a:xfrm rot="2160000">
          <a:off x="4961705" y="1289080"/>
          <a:ext cx="280090" cy="5650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a:off x="4969729" y="1377403"/>
        <a:ext cx="196063" cy="339053"/>
      </dsp:txXfrm>
    </dsp:sp>
    <dsp:sp modelId="{6CC96B54-95F7-42CB-8643-35D368B586F8}">
      <dsp:nvSpPr>
        <dsp:cNvPr id="0" name=""/>
        <dsp:cNvSpPr/>
      </dsp:nvSpPr>
      <dsp:spPr>
        <a:xfrm>
          <a:off x="5033539" y="1453936"/>
          <a:ext cx="2181696" cy="172135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Times New Roman" pitchFamily="18" charset="0"/>
              <a:cs typeface="Times New Roman" pitchFamily="18" charset="0"/>
            </a:rPr>
            <a:t>Взяткополучатель</a:t>
          </a:r>
        </a:p>
      </dsp:txBody>
      <dsp:txXfrm>
        <a:off x="5353041" y="1706022"/>
        <a:ext cx="1542692" cy="1217182"/>
      </dsp:txXfrm>
    </dsp:sp>
    <dsp:sp modelId="{FDF6BE7B-3C88-4D2C-A13C-653A1B62903E}">
      <dsp:nvSpPr>
        <dsp:cNvPr id="0" name=""/>
        <dsp:cNvSpPr/>
      </dsp:nvSpPr>
      <dsp:spPr>
        <a:xfrm rot="6480000">
          <a:off x="5538607" y="3215884"/>
          <a:ext cx="402270" cy="5650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rot="10800000">
        <a:off x="5617594" y="3271515"/>
        <a:ext cx="281589" cy="339053"/>
      </dsp:txXfrm>
    </dsp:sp>
    <dsp:sp modelId="{C59E9845-025C-49BE-A0DB-C6A9744F56D0}">
      <dsp:nvSpPr>
        <dsp:cNvPr id="0" name=""/>
        <dsp:cNvSpPr/>
      </dsp:nvSpPr>
      <dsp:spPr>
        <a:xfrm>
          <a:off x="4257213" y="3843222"/>
          <a:ext cx="2181696" cy="172135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Times New Roman" pitchFamily="18" charset="0"/>
              <a:cs typeface="Times New Roman" pitchFamily="18" charset="0"/>
            </a:rPr>
            <a:t>Посредник (Пособник)</a:t>
          </a:r>
        </a:p>
      </dsp:txBody>
      <dsp:txXfrm>
        <a:off x="4576715" y="4095308"/>
        <a:ext cx="1542692" cy="1217182"/>
      </dsp:txXfrm>
    </dsp:sp>
    <dsp:sp modelId="{57E34981-ABCC-453A-B56E-7F04AC01EA93}">
      <dsp:nvSpPr>
        <dsp:cNvPr id="0" name=""/>
        <dsp:cNvSpPr/>
      </dsp:nvSpPr>
      <dsp:spPr>
        <a:xfrm rot="10800000">
          <a:off x="4009303" y="4421354"/>
          <a:ext cx="175189" cy="5650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rot="10800000">
        <a:off x="4061860" y="4534372"/>
        <a:ext cx="122632" cy="339053"/>
      </dsp:txXfrm>
    </dsp:sp>
    <dsp:sp modelId="{D279AE58-6CB2-4605-97AF-2386589C1325}">
      <dsp:nvSpPr>
        <dsp:cNvPr id="0" name=""/>
        <dsp:cNvSpPr/>
      </dsp:nvSpPr>
      <dsp:spPr>
        <a:xfrm>
          <a:off x="1744969" y="3843222"/>
          <a:ext cx="2181696" cy="172135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Times New Roman" pitchFamily="18" charset="0"/>
              <a:cs typeface="Times New Roman" pitchFamily="18" charset="0"/>
            </a:rPr>
            <a:t>Подстрекатель</a:t>
          </a:r>
        </a:p>
      </dsp:txBody>
      <dsp:txXfrm>
        <a:off x="2064471" y="4095308"/>
        <a:ext cx="1542692" cy="1217182"/>
      </dsp:txXfrm>
    </dsp:sp>
    <dsp:sp modelId="{655DBD7B-CF6C-4D3E-8B40-5AE846927012}">
      <dsp:nvSpPr>
        <dsp:cNvPr id="0" name=""/>
        <dsp:cNvSpPr/>
      </dsp:nvSpPr>
      <dsp:spPr>
        <a:xfrm rot="15120000">
          <a:off x="2250038" y="3237539"/>
          <a:ext cx="402270" cy="5650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rot="10800000">
        <a:off x="2329025" y="3407944"/>
        <a:ext cx="281589" cy="339053"/>
      </dsp:txXfrm>
    </dsp:sp>
    <dsp:sp modelId="{577B47F8-1FF2-4184-97FE-6AADE86F0374}">
      <dsp:nvSpPr>
        <dsp:cNvPr id="0" name=""/>
        <dsp:cNvSpPr/>
      </dsp:nvSpPr>
      <dsp:spPr>
        <a:xfrm>
          <a:off x="968643" y="1453936"/>
          <a:ext cx="2181696" cy="172135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Times New Roman" pitchFamily="18" charset="0"/>
              <a:cs typeface="Times New Roman" pitchFamily="18" charset="0"/>
            </a:rPr>
            <a:t>Организатор</a:t>
          </a:r>
        </a:p>
      </dsp:txBody>
      <dsp:txXfrm>
        <a:off x="1288145" y="1706022"/>
        <a:ext cx="1542692" cy="1217182"/>
      </dsp:txXfrm>
    </dsp:sp>
    <dsp:sp modelId="{18F87718-DAC5-418A-B731-B6375A678EFE}">
      <dsp:nvSpPr>
        <dsp:cNvPr id="0" name=""/>
        <dsp:cNvSpPr/>
      </dsp:nvSpPr>
      <dsp:spPr>
        <a:xfrm rot="19440000">
          <a:off x="2929257" y="1298399"/>
          <a:ext cx="280090" cy="56508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a:off x="2937281" y="1436112"/>
        <a:ext cx="196063" cy="3390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1AB4F-112E-4A7F-9CD1-1D68B5BFAB9B}">
      <dsp:nvSpPr>
        <dsp:cNvPr id="0" name=""/>
        <dsp:cNvSpPr/>
      </dsp:nvSpPr>
      <dsp:spPr>
        <a:xfrm rot="21598236">
          <a:off x="1788580" y="2664564"/>
          <a:ext cx="1733690" cy="67851"/>
        </a:xfrm>
        <a:custGeom>
          <a:avLst/>
          <a:gdLst/>
          <a:ahLst/>
          <a:cxnLst/>
          <a:rect l="0" t="0" r="0" b="0"/>
          <a:pathLst>
            <a:path>
              <a:moveTo>
                <a:pt x="0" y="33925"/>
              </a:moveTo>
              <a:lnTo>
                <a:pt x="1733690" y="3392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30AA1-4814-4666-8F4D-4A6FF303E27E}">
      <dsp:nvSpPr>
        <dsp:cNvPr id="0" name=""/>
        <dsp:cNvSpPr/>
      </dsp:nvSpPr>
      <dsp:spPr>
        <a:xfrm>
          <a:off x="271237" y="1327015"/>
          <a:ext cx="3115510" cy="267498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A6350-6739-4866-9880-1E17B7614472}">
      <dsp:nvSpPr>
        <dsp:cNvPr id="0" name=""/>
        <dsp:cNvSpPr/>
      </dsp:nvSpPr>
      <dsp:spPr>
        <a:xfrm>
          <a:off x="3522270" y="684067"/>
          <a:ext cx="4544152" cy="4025623"/>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ru-RU" sz="1700" kern="1200" dirty="0">
              <a:latin typeface="Times New Roman" pitchFamily="18" charset="0"/>
              <a:cs typeface="Times New Roman" pitchFamily="18" charset="0"/>
            </a:rPr>
            <a:t>Действия должностного лица квалифицируются как получение </a:t>
          </a:r>
          <a:r>
            <a:rPr lang="ru-RU" sz="1700" b="1" kern="1200" dirty="0">
              <a:latin typeface="Times New Roman" pitchFamily="18" charset="0"/>
              <a:cs typeface="Times New Roman" pitchFamily="18" charset="0"/>
            </a:rPr>
            <a:t>взятки</a:t>
          </a:r>
          <a:r>
            <a:rPr lang="ru-RU" sz="1700" kern="1200" dirty="0">
              <a:latin typeface="Times New Roman" pitchFamily="18" charset="0"/>
              <a:cs typeface="Times New Roman" pitchFamily="18" charset="0"/>
            </a:rPr>
            <a:t>, если имущественные выгоды в виде денег, иных ценностей, оказания материальных услуг предоставлены </a:t>
          </a:r>
          <a:r>
            <a:rPr lang="ru-RU" sz="1700" b="1" kern="1200" dirty="0">
              <a:latin typeface="Times New Roman" pitchFamily="18" charset="0"/>
              <a:cs typeface="Times New Roman" pitchFamily="18" charset="0"/>
            </a:rPr>
            <a:t>родным и близким должностного лица</a:t>
          </a:r>
          <a:r>
            <a:rPr lang="ru-RU" sz="1700" kern="1200" dirty="0">
              <a:latin typeface="Times New Roman" pitchFamily="18" charset="0"/>
              <a:cs typeface="Times New Roman" pitchFamily="18" charset="0"/>
            </a:rPr>
            <a:t> с его согласия, и при этом он использовал свои служебные полномочия в пользу взяткодателя. </a:t>
          </a:r>
        </a:p>
      </dsp:txBody>
      <dsp:txXfrm>
        <a:off x="4187746" y="1273606"/>
        <a:ext cx="3213200" cy="28465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0FF9B-8E1F-482E-8E3D-F0F78D0E051F}">
      <dsp:nvSpPr>
        <dsp:cNvPr id="0" name=""/>
        <dsp:cNvSpPr/>
      </dsp:nvSpPr>
      <dsp:spPr>
        <a:xfrm rot="10800000">
          <a:off x="947989" y="41214"/>
          <a:ext cx="6273534" cy="55220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Уголовный кодекс Российской Федерации предусматривает следующие преступления, связанные с коррупцией:</a:t>
          </a:r>
        </a:p>
      </dsp:txBody>
      <dsp:txXfrm rot="10800000">
        <a:off x="1086039" y="41214"/>
        <a:ext cx="6135484" cy="552202"/>
      </dsp:txXfrm>
    </dsp:sp>
    <dsp:sp modelId="{BDFE17F0-8F1D-480F-BCAB-D7CE76EB7081}">
      <dsp:nvSpPr>
        <dsp:cNvPr id="0" name=""/>
        <dsp:cNvSpPr/>
      </dsp:nvSpPr>
      <dsp:spPr>
        <a:xfrm>
          <a:off x="397968" y="0"/>
          <a:ext cx="552202" cy="55220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F1807-2845-47C5-BC6A-0A6F6153242C}">
      <dsp:nvSpPr>
        <dsp:cNvPr id="0" name=""/>
        <dsp:cNvSpPr/>
      </dsp:nvSpPr>
      <dsp:spPr>
        <a:xfrm rot="10800000">
          <a:off x="947989" y="758253"/>
          <a:ext cx="6273534" cy="55220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П</a:t>
          </a:r>
          <a:r>
            <a:rPr lang="en-US" sz="1800" b="1" kern="1200" dirty="0" err="1">
              <a:latin typeface="Times New Roman" pitchFamily="18" charset="0"/>
              <a:cs typeface="Times New Roman" pitchFamily="18" charset="0"/>
            </a:rPr>
            <a:t>олучение</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взятки</a:t>
          </a:r>
          <a:endParaRPr lang="ru-RU" sz="1800" b="1" kern="1200" dirty="0">
            <a:latin typeface="Times New Roman" pitchFamily="18" charset="0"/>
            <a:cs typeface="Times New Roman" pitchFamily="18" charset="0"/>
          </a:endParaRPr>
        </a:p>
      </dsp:txBody>
      <dsp:txXfrm rot="10800000">
        <a:off x="1086039" y="758253"/>
        <a:ext cx="6135484" cy="552202"/>
      </dsp:txXfrm>
    </dsp:sp>
    <dsp:sp modelId="{ADDFCA33-2CAE-4024-876F-EC240518BBF5}">
      <dsp:nvSpPr>
        <dsp:cNvPr id="0" name=""/>
        <dsp:cNvSpPr/>
      </dsp:nvSpPr>
      <dsp:spPr>
        <a:xfrm>
          <a:off x="397968" y="713668"/>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0F809-DA46-4679-8FE1-A887165C5EB3}">
      <dsp:nvSpPr>
        <dsp:cNvPr id="0" name=""/>
        <dsp:cNvSpPr/>
      </dsp:nvSpPr>
      <dsp:spPr>
        <a:xfrm rot="10800000">
          <a:off x="928669" y="1474004"/>
          <a:ext cx="6273534" cy="55220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Д</a:t>
          </a:r>
          <a:r>
            <a:rPr lang="en-US" sz="1800" b="1" kern="1200" dirty="0" err="1">
              <a:latin typeface="Times New Roman" pitchFamily="18" charset="0"/>
              <a:cs typeface="Times New Roman" pitchFamily="18" charset="0"/>
            </a:rPr>
            <a:t>ача</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взятк</a:t>
          </a:r>
          <a:r>
            <a:rPr lang="ru-RU" sz="1800" b="1" kern="1200" dirty="0">
              <a:latin typeface="Times New Roman" pitchFamily="18" charset="0"/>
              <a:cs typeface="Times New Roman" pitchFamily="18" charset="0"/>
            </a:rPr>
            <a:t>и</a:t>
          </a:r>
        </a:p>
      </dsp:txBody>
      <dsp:txXfrm rot="10800000">
        <a:off x="1066719" y="1474004"/>
        <a:ext cx="6135484" cy="552202"/>
      </dsp:txXfrm>
    </dsp:sp>
    <dsp:sp modelId="{7993A949-C74D-438A-83C1-9183BB076E54}">
      <dsp:nvSpPr>
        <dsp:cNvPr id="0" name=""/>
        <dsp:cNvSpPr/>
      </dsp:nvSpPr>
      <dsp:spPr>
        <a:xfrm>
          <a:off x="397968" y="1400241"/>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00F4B-8BB8-4D6F-8491-3FF24500533B}">
      <dsp:nvSpPr>
        <dsp:cNvPr id="0" name=""/>
        <dsp:cNvSpPr/>
      </dsp:nvSpPr>
      <dsp:spPr>
        <a:xfrm rot="10800000">
          <a:off x="947989" y="2192330"/>
          <a:ext cx="6273534" cy="55220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П</a:t>
          </a:r>
          <a:r>
            <a:rPr lang="en-US" sz="1800" b="1" kern="1200" dirty="0">
              <a:latin typeface="Times New Roman" pitchFamily="18" charset="0"/>
              <a:cs typeface="Times New Roman" pitchFamily="18" charset="0"/>
            </a:rPr>
            <a:t>осредничество </a:t>
          </a:r>
          <a:r>
            <a:rPr lang="en-US" sz="1800" b="1" kern="1200" dirty="0" err="1">
              <a:latin typeface="Times New Roman" pitchFamily="18" charset="0"/>
              <a:cs typeface="Times New Roman" pitchFamily="18" charset="0"/>
            </a:rPr>
            <a:t>во</a:t>
          </a:r>
          <a:r>
            <a:rPr lang="en-US" sz="1800" b="1" kern="1200" dirty="0">
              <a:latin typeface="Times New Roman" pitchFamily="18" charset="0"/>
              <a:cs typeface="Times New Roman" pitchFamily="18" charset="0"/>
            </a:rPr>
            <a:t> взяточничестве</a:t>
          </a:r>
          <a:endParaRPr lang="ru-RU" sz="1800" b="1" kern="1200" dirty="0">
            <a:latin typeface="Times New Roman" pitchFamily="18" charset="0"/>
            <a:cs typeface="Times New Roman" pitchFamily="18" charset="0"/>
          </a:endParaRPr>
        </a:p>
      </dsp:txBody>
      <dsp:txXfrm rot="10800000">
        <a:off x="1086039" y="2192330"/>
        <a:ext cx="6135484" cy="552202"/>
      </dsp:txXfrm>
    </dsp:sp>
    <dsp:sp modelId="{ED6B0C66-5542-445D-AF70-196165DDE617}">
      <dsp:nvSpPr>
        <dsp:cNvPr id="0" name=""/>
        <dsp:cNvSpPr/>
      </dsp:nvSpPr>
      <dsp:spPr>
        <a:xfrm>
          <a:off x="397968" y="2117280"/>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BA84C-B9BA-4B3A-8486-C34E83D4D01A}">
      <dsp:nvSpPr>
        <dsp:cNvPr id="0" name=""/>
        <dsp:cNvSpPr/>
      </dsp:nvSpPr>
      <dsp:spPr>
        <a:xfrm rot="10800000">
          <a:off x="947989" y="2909368"/>
          <a:ext cx="6273534" cy="55220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a:t>
          </a:r>
          <a:r>
            <a:rPr lang="en-US" sz="1800" b="1" kern="1200" dirty="0">
              <a:latin typeface="Times New Roman" pitchFamily="18" charset="0"/>
              <a:cs typeface="Times New Roman" pitchFamily="18" charset="0"/>
            </a:rPr>
            <a:t>оммерческий подкуп</a:t>
          </a:r>
          <a:endParaRPr lang="ru-RU" sz="1800" b="1" kern="1200" dirty="0">
            <a:latin typeface="Times New Roman" pitchFamily="18" charset="0"/>
            <a:cs typeface="Times New Roman" pitchFamily="18" charset="0"/>
          </a:endParaRPr>
        </a:p>
      </dsp:txBody>
      <dsp:txXfrm rot="10800000">
        <a:off x="1086039" y="2909368"/>
        <a:ext cx="6135484" cy="552202"/>
      </dsp:txXfrm>
    </dsp:sp>
    <dsp:sp modelId="{9AEB21A0-1E6A-4F39-9942-E9816E7D03E5}">
      <dsp:nvSpPr>
        <dsp:cNvPr id="0" name=""/>
        <dsp:cNvSpPr/>
      </dsp:nvSpPr>
      <dsp:spPr>
        <a:xfrm>
          <a:off x="397968" y="2834318"/>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09D35D-1AB8-4E94-80CF-D414119573A8}">
      <dsp:nvSpPr>
        <dsp:cNvPr id="0" name=""/>
        <dsp:cNvSpPr/>
      </dsp:nvSpPr>
      <dsp:spPr>
        <a:xfrm rot="10800000">
          <a:off x="955172" y="3585538"/>
          <a:ext cx="6273534" cy="55220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Провокация взятки либо коммерческого подкупа</a:t>
          </a:r>
        </a:p>
      </dsp:txBody>
      <dsp:txXfrm rot="10800000">
        <a:off x="1093222" y="3585538"/>
        <a:ext cx="6135484" cy="552202"/>
      </dsp:txXfrm>
    </dsp:sp>
    <dsp:sp modelId="{E3E09CCC-84C6-49D0-9F29-0DD0820648BA}">
      <dsp:nvSpPr>
        <dsp:cNvPr id="0" name=""/>
        <dsp:cNvSpPr/>
      </dsp:nvSpPr>
      <dsp:spPr>
        <a:xfrm>
          <a:off x="397968" y="3551357"/>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DC769-1437-419D-AE48-9FC147F90645}">
      <dsp:nvSpPr>
        <dsp:cNvPr id="0" name=""/>
        <dsp:cNvSpPr/>
      </dsp:nvSpPr>
      <dsp:spPr>
        <a:xfrm rot="10800000">
          <a:off x="955172" y="4302577"/>
          <a:ext cx="6273534" cy="55220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Незаконное участие в предпринимательской деятельности</a:t>
          </a:r>
        </a:p>
      </dsp:txBody>
      <dsp:txXfrm rot="10800000">
        <a:off x="1093222" y="4302577"/>
        <a:ext cx="6135484" cy="552202"/>
      </dsp:txXfrm>
    </dsp:sp>
    <dsp:sp modelId="{7513C422-17FC-430D-A41D-A220987AF058}">
      <dsp:nvSpPr>
        <dsp:cNvPr id="0" name=""/>
        <dsp:cNvSpPr/>
      </dsp:nvSpPr>
      <dsp:spPr>
        <a:xfrm>
          <a:off x="360049" y="4272112"/>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A687E-C2A9-4B60-A277-3999B141D211}">
      <dsp:nvSpPr>
        <dsp:cNvPr id="0" name=""/>
        <dsp:cNvSpPr/>
      </dsp:nvSpPr>
      <dsp:spPr>
        <a:xfrm rot="10800000">
          <a:off x="955172" y="5019615"/>
          <a:ext cx="6273534" cy="55220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506"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Служебный подлог</a:t>
          </a:r>
        </a:p>
      </dsp:txBody>
      <dsp:txXfrm rot="10800000">
        <a:off x="1093222" y="5019615"/>
        <a:ext cx="6135484" cy="552202"/>
      </dsp:txXfrm>
    </dsp:sp>
    <dsp:sp modelId="{20EA88AD-BE38-45B8-A93D-A46FD4F681C5}">
      <dsp:nvSpPr>
        <dsp:cNvPr id="0" name=""/>
        <dsp:cNvSpPr/>
      </dsp:nvSpPr>
      <dsp:spPr>
        <a:xfrm>
          <a:off x="360049" y="4989150"/>
          <a:ext cx="552202" cy="55220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041B3-14BF-448C-B62B-61603855C7A7}">
      <dsp:nvSpPr>
        <dsp:cNvPr id="0" name=""/>
        <dsp:cNvSpPr/>
      </dsp:nvSpPr>
      <dsp:spPr>
        <a:xfrm>
          <a:off x="0" y="116129"/>
          <a:ext cx="8183880" cy="51667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ru-RU" sz="2400" b="1" kern="1200" dirty="0">
              <a:latin typeface="Times New Roman" pitchFamily="18" charset="0"/>
              <a:cs typeface="Times New Roman" pitchFamily="18" charset="0"/>
            </a:rPr>
            <a:t>Получение взятки </a:t>
          </a:r>
          <a:r>
            <a:rPr lang="ru-RU" sz="2400" kern="1200" dirty="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незаконного оказания ему услуг имущественного характера, предоставления иных имущественных прав за совершение действий (бездействия)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(статья 290 УК РФ).</a:t>
          </a:r>
        </a:p>
      </dsp:txBody>
      <dsp:txXfrm>
        <a:off x="252218" y="368347"/>
        <a:ext cx="7679444" cy="46622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47019"/>
          <a:ext cx="8183880" cy="1696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Объект преступления </a:t>
          </a:r>
          <a:r>
            <a:rPr lang="ru-RU" sz="2500" kern="1200"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sp:txBody>
      <dsp:txXfrm>
        <a:off x="82816" y="129835"/>
        <a:ext cx="8018248" cy="1530868"/>
      </dsp:txXfrm>
    </dsp:sp>
    <dsp:sp modelId="{573E7F34-C9D5-4B53-A34D-A0807B2578E0}">
      <dsp:nvSpPr>
        <dsp:cNvPr id="0" name=""/>
        <dsp:cNvSpPr/>
      </dsp:nvSpPr>
      <dsp:spPr>
        <a:xfrm>
          <a:off x="0" y="1815520"/>
          <a:ext cx="8183880" cy="169650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Специальный субъект </a:t>
          </a:r>
          <a:r>
            <a:rPr lang="ru-RU" sz="2500" kern="1200" dirty="0">
              <a:latin typeface="Times New Roman" pitchFamily="18" charset="0"/>
              <a:cs typeface="Times New Roman" pitchFamily="18" charset="0"/>
            </a:rPr>
            <a:t>– должностное лицо, иностранное должностное лицо.</a:t>
          </a:r>
        </a:p>
      </dsp:txBody>
      <dsp:txXfrm>
        <a:off x="82816" y="1898336"/>
        <a:ext cx="8018248" cy="1530868"/>
      </dsp:txXfrm>
    </dsp:sp>
    <dsp:sp modelId="{ED76908E-0476-48A9-9060-7F6E9373E2E2}">
      <dsp:nvSpPr>
        <dsp:cNvPr id="0" name=""/>
        <dsp:cNvSpPr/>
      </dsp:nvSpPr>
      <dsp:spPr>
        <a:xfrm>
          <a:off x="0" y="3584020"/>
          <a:ext cx="8183880" cy="169650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Предмет преступления </a:t>
          </a:r>
          <a:r>
            <a:rPr lang="ru-RU" sz="2500" kern="1200" dirty="0">
              <a:latin typeface="Times New Roman" pitchFamily="18" charset="0"/>
              <a:cs typeface="Times New Roman" pitchFamily="18" charset="0"/>
            </a:rPr>
            <a:t>- деньги, ценные бумаги, иное имущество и/или выгоды имущественного характера.</a:t>
          </a:r>
        </a:p>
      </dsp:txBody>
      <dsp:txXfrm>
        <a:off x="82816" y="3666836"/>
        <a:ext cx="8018248" cy="15308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3624"/>
          <a:ext cx="8183880" cy="17900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Объективная сторона </a:t>
          </a:r>
          <a:r>
            <a:rPr lang="ru-RU" sz="1600" kern="1200" dirty="0">
              <a:latin typeface="Times New Roman" pitchFamily="18" charset="0"/>
              <a:cs typeface="Times New Roman" pitchFamily="18" charset="0"/>
            </a:rPr>
            <a:t>– получение должностным лицом, иностранным должностным лицом лично или через посредника взятки в виде денег, ценных бумаг, иного имущества или выгод имущественного характера за действия (бездействие) в пользу взяткодателя или представляемых им лиц, если такие действия (бездействие) входят в служебные полномочия должностного лица, либо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p>
      </dsp:txBody>
      <dsp:txXfrm>
        <a:off x="87384" y="91008"/>
        <a:ext cx="8009112" cy="1615310"/>
      </dsp:txXfrm>
    </dsp:sp>
    <dsp:sp modelId="{579F2C82-F2E8-43D8-8666-784979EFB429}">
      <dsp:nvSpPr>
        <dsp:cNvPr id="0" name=""/>
        <dsp:cNvSpPr/>
      </dsp:nvSpPr>
      <dsp:spPr>
        <a:xfrm>
          <a:off x="0" y="1800325"/>
          <a:ext cx="8183880" cy="13063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Субъективная сторона </a:t>
          </a:r>
          <a:r>
            <a:rPr lang="ru-RU" sz="1600" kern="1200" dirty="0">
              <a:latin typeface="Times New Roman" pitchFamily="18" charset="0"/>
              <a:cs typeface="Times New Roman" pitchFamily="18" charset="0"/>
            </a:rPr>
            <a:t>– характеризуется прямым умыслом. </a:t>
          </a:r>
        </a:p>
      </dsp:txBody>
      <dsp:txXfrm>
        <a:off x="63773" y="1864098"/>
        <a:ext cx="8056334" cy="1178843"/>
      </dsp:txXfrm>
    </dsp:sp>
    <dsp:sp modelId="{E3C83FE2-B61B-448A-908E-B6DEDECAB516}">
      <dsp:nvSpPr>
        <dsp:cNvPr id="0" name=""/>
        <dsp:cNvSpPr/>
      </dsp:nvSpPr>
      <dsp:spPr>
        <a:xfrm>
          <a:off x="0" y="3113336"/>
          <a:ext cx="8183880" cy="12787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Мотив преступления </a:t>
          </a:r>
          <a:r>
            <a:rPr lang="ru-RU" sz="1600" kern="1200" dirty="0">
              <a:latin typeface="Times New Roman" pitchFamily="18" charset="0"/>
              <a:cs typeface="Times New Roman" pitchFamily="18" charset="0"/>
            </a:rPr>
            <a:t>– корыстный.</a:t>
          </a:r>
        </a:p>
      </dsp:txBody>
      <dsp:txXfrm>
        <a:off x="62421" y="3175757"/>
        <a:ext cx="8059038" cy="1153866"/>
      </dsp:txXfrm>
    </dsp:sp>
    <dsp:sp modelId="{95D0E96B-F873-4C31-A944-C80A51A4D2C4}">
      <dsp:nvSpPr>
        <dsp:cNvPr id="0" name=""/>
        <dsp:cNvSpPr/>
      </dsp:nvSpPr>
      <dsp:spPr>
        <a:xfrm>
          <a:off x="0" y="4398666"/>
          <a:ext cx="8183880" cy="1211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b="1" kern="1200" dirty="0">
              <a:latin typeface="Times New Roman" pitchFamily="18" charset="0"/>
              <a:cs typeface="Times New Roman" pitchFamily="18" charset="0"/>
            </a:rPr>
            <a:t>Конструкция состава преступления </a:t>
          </a:r>
          <a:r>
            <a:rPr lang="ru-RU" sz="1600" kern="1200" dirty="0">
              <a:latin typeface="Times New Roman" pitchFamily="18" charset="0"/>
              <a:cs typeface="Times New Roman" pitchFamily="18" charset="0"/>
            </a:rPr>
            <a:t>– формальный состав.</a:t>
          </a:r>
        </a:p>
      </dsp:txBody>
      <dsp:txXfrm>
        <a:off x="59116" y="4457782"/>
        <a:ext cx="8065648" cy="10927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32E5-8E8E-425C-87F9-EC85279BC603}">
      <dsp:nvSpPr>
        <dsp:cNvPr id="0" name=""/>
        <dsp:cNvSpPr/>
      </dsp:nvSpPr>
      <dsp:spPr>
        <a:xfrm>
          <a:off x="425736" y="0"/>
          <a:ext cx="7332406" cy="539897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ru-RU" sz="3300" b="1" kern="1200" dirty="0">
              <a:latin typeface="Times New Roman" pitchFamily="18" charset="0"/>
              <a:cs typeface="Times New Roman" pitchFamily="18" charset="0"/>
            </a:rPr>
            <a:t>Дача взятки</a:t>
          </a:r>
          <a:r>
            <a:rPr lang="ru-RU" sz="3300" kern="1200" dirty="0">
              <a:latin typeface="Times New Roman" pitchFamily="18" charset="0"/>
              <a:cs typeface="Times New Roman" pitchFamily="18" charset="0"/>
            </a:rPr>
            <a:t> должностному лицу, иностранному должностному лицу либо должностному лицу публичной международной организации лично или через посредника (статья 291 УК РФ).</a:t>
          </a:r>
        </a:p>
      </dsp:txBody>
      <dsp:txXfrm>
        <a:off x="1499542" y="790662"/>
        <a:ext cx="5184794" cy="3817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47074"/>
          <a:ext cx="8183562" cy="1696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Объект преступления </a:t>
          </a:r>
          <a:r>
            <a:rPr lang="ru-RU" sz="2500" kern="1200"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sp:txBody>
      <dsp:txXfrm>
        <a:off x="82816" y="129890"/>
        <a:ext cx="8017930" cy="1530868"/>
      </dsp:txXfrm>
    </dsp:sp>
    <dsp:sp modelId="{573E7F34-C9D5-4B53-A34D-A0807B2578E0}">
      <dsp:nvSpPr>
        <dsp:cNvPr id="0" name=""/>
        <dsp:cNvSpPr/>
      </dsp:nvSpPr>
      <dsp:spPr>
        <a:xfrm>
          <a:off x="0" y="1815575"/>
          <a:ext cx="8183562" cy="169650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Субъект преступления – </a:t>
          </a:r>
          <a:r>
            <a:rPr lang="ru-RU" sz="2500" b="0" kern="1200" dirty="0">
              <a:latin typeface="Times New Roman" pitchFamily="18" charset="0"/>
              <a:cs typeface="Times New Roman" pitchFamily="18" charset="0"/>
            </a:rPr>
            <a:t>лицо, достигшее 16 лет на момент совершения преступления.</a:t>
          </a:r>
        </a:p>
      </dsp:txBody>
      <dsp:txXfrm>
        <a:off x="82816" y="1898391"/>
        <a:ext cx="8017930" cy="1530868"/>
      </dsp:txXfrm>
    </dsp:sp>
    <dsp:sp modelId="{ED76908E-0476-48A9-9060-7F6E9373E2E2}">
      <dsp:nvSpPr>
        <dsp:cNvPr id="0" name=""/>
        <dsp:cNvSpPr/>
      </dsp:nvSpPr>
      <dsp:spPr>
        <a:xfrm>
          <a:off x="0" y="3584075"/>
          <a:ext cx="8183562" cy="169650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Предмет преступления </a:t>
          </a:r>
          <a:r>
            <a:rPr lang="ru-RU" sz="2500" kern="1200" dirty="0">
              <a:latin typeface="Times New Roman" pitchFamily="18" charset="0"/>
              <a:cs typeface="Times New Roman" pitchFamily="18" charset="0"/>
            </a:rPr>
            <a:t>- деньги, ценные бумаги, иное имущество и/или выгоды имущественного характера.</a:t>
          </a:r>
        </a:p>
      </dsp:txBody>
      <dsp:txXfrm>
        <a:off x="82816" y="3666891"/>
        <a:ext cx="8017930" cy="1530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EB5B-8B2D-43ED-AA9F-033198E1D687}">
      <dsp:nvSpPr>
        <dsp:cNvPr id="0" name=""/>
        <dsp:cNvSpPr/>
      </dsp:nvSpPr>
      <dsp:spPr>
        <a:xfrm rot="10800000">
          <a:off x="146286" y="142878"/>
          <a:ext cx="7988831" cy="5113220"/>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8969" tIns="99060" rIns="184912" bIns="99060" numCol="1" spcCol="1270" anchor="t" anchorCtr="0">
          <a:noAutofit/>
        </a:bodyPr>
        <a:lstStyle/>
        <a:p>
          <a:pPr marL="0" lvl="0" indent="0" algn="l" defTabSz="1155700" rtl="0">
            <a:lnSpc>
              <a:spcPct val="90000"/>
            </a:lnSpc>
            <a:spcBef>
              <a:spcPct val="0"/>
            </a:spcBef>
            <a:spcAft>
              <a:spcPct val="35000"/>
            </a:spcAft>
            <a:buNone/>
          </a:pPr>
          <a:endParaRPr lang="ru-RU" sz="2600" kern="1200" dirty="0"/>
        </a:p>
        <a:p>
          <a:pPr marL="228600" lvl="1" indent="-228600" algn="just" defTabSz="889000" rtl="0">
            <a:lnSpc>
              <a:spcPct val="90000"/>
            </a:lnSpc>
            <a:spcBef>
              <a:spcPct val="0"/>
            </a:spcBef>
            <a:spcAft>
              <a:spcPct val="15000"/>
            </a:spcAft>
            <a:buChar char="•"/>
          </a:pPr>
          <a:r>
            <a:rPr lang="ru-RU" sz="2000" kern="1200" dirty="0">
              <a:solidFill>
                <a:schemeClr val="bg1"/>
              </a:solidFill>
              <a:latin typeface="Times New Roman" pitchFamily="18" charset="0"/>
              <a:cs typeface="Times New Roman" pitchFamily="18" charset="0"/>
            </a:rPr>
            <a:t>По мере развития Московского государства формировались и центральные органы власти, среди которых особое место занимали органы центрального управления – приказы. Столичные приказы буквально были завалены нерешенными судебными делами, их прохождение двигалось очень медленно, они «волочились», откуда и произошло знаменитое выражение «волокита». Благоприятно на развитии политической системы и на борьбе с коррупцией сказались реформы «Избранной рады».</a:t>
          </a:r>
        </a:p>
        <a:p>
          <a:pPr marL="228600" lvl="1" indent="-228600" algn="just" defTabSz="889000" rtl="0">
            <a:lnSpc>
              <a:spcPct val="90000"/>
            </a:lnSpc>
            <a:spcBef>
              <a:spcPct val="0"/>
            </a:spcBef>
            <a:spcAft>
              <a:spcPct val="15000"/>
            </a:spcAft>
            <a:buChar char="•"/>
          </a:pPr>
          <a:endParaRPr lang="ru-RU" sz="2000" kern="1200" dirty="0">
            <a:solidFill>
              <a:schemeClr val="bg1"/>
            </a:solidFill>
            <a:latin typeface="Times New Roman" pitchFamily="18" charset="0"/>
            <a:cs typeface="Times New Roman" pitchFamily="18" charset="0"/>
          </a:endParaRPr>
        </a:p>
        <a:p>
          <a:pPr marL="228600" lvl="1" indent="-228600" algn="just" defTabSz="889000" rtl="0">
            <a:lnSpc>
              <a:spcPct val="90000"/>
            </a:lnSpc>
            <a:spcBef>
              <a:spcPct val="0"/>
            </a:spcBef>
            <a:spcAft>
              <a:spcPct val="15000"/>
            </a:spcAft>
            <a:buChar char="•"/>
          </a:pPr>
          <a:r>
            <a:rPr lang="ru-RU" sz="2000" kern="1200" dirty="0">
              <a:solidFill>
                <a:schemeClr val="bg1"/>
              </a:solidFill>
              <a:latin typeface="Times New Roman" pitchFamily="18" charset="0"/>
              <a:cs typeface="Times New Roman" pitchFamily="18" charset="0"/>
            </a:rPr>
            <a:t>Борис Годунов (1598-1605) старался уничтожить взяточничество с помощью штрафов, публичных сечек, тюрьмы.</a:t>
          </a:r>
        </a:p>
      </dsp:txBody>
      <dsp:txXfrm rot="10800000">
        <a:off x="1424591" y="142878"/>
        <a:ext cx="6710526" cy="5113220"/>
      </dsp:txXfrm>
    </dsp:sp>
    <dsp:sp modelId="{99AD55CD-6824-46D7-89F8-91073637E93E}">
      <dsp:nvSpPr>
        <dsp:cNvPr id="0" name=""/>
        <dsp:cNvSpPr/>
      </dsp:nvSpPr>
      <dsp:spPr>
        <a:xfrm>
          <a:off x="48762" y="1328689"/>
          <a:ext cx="2741599" cy="2741599"/>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9945"/>
          <a:ext cx="8183880" cy="12448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дача взятки должностному лицу, иностранному должностному лицу, либо должностному лицу публичной международной организации лично или через посредника.</a:t>
          </a:r>
        </a:p>
      </dsp:txBody>
      <dsp:txXfrm>
        <a:off x="60768" y="70713"/>
        <a:ext cx="8062344" cy="1123298"/>
      </dsp:txXfrm>
    </dsp:sp>
    <dsp:sp modelId="{579F2C82-F2E8-43D8-8666-784979EFB429}">
      <dsp:nvSpPr>
        <dsp:cNvPr id="0" name=""/>
        <dsp:cNvSpPr/>
      </dsp:nvSpPr>
      <dsp:spPr>
        <a:xfrm>
          <a:off x="0" y="1263729"/>
          <a:ext cx="8183880" cy="1003977"/>
        </a:xfrm>
        <a:prstGeom prst="roundRect">
          <a:avLst/>
        </a:prstGeom>
        <a:solidFill>
          <a:schemeClr val="accent3">
            <a:hueOff val="-353548"/>
            <a:satOff val="1606"/>
            <a:lumOff val="-1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a:t>
          </a:r>
        </a:p>
      </dsp:txBody>
      <dsp:txXfrm>
        <a:off x="49010" y="1312739"/>
        <a:ext cx="8085860" cy="905957"/>
      </dsp:txXfrm>
    </dsp:sp>
    <dsp:sp modelId="{E3C83FE2-B61B-448A-908E-B6DEDECAB516}">
      <dsp:nvSpPr>
        <dsp:cNvPr id="0" name=""/>
        <dsp:cNvSpPr/>
      </dsp:nvSpPr>
      <dsp:spPr>
        <a:xfrm>
          <a:off x="0" y="2276658"/>
          <a:ext cx="8183880" cy="1041664"/>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50850" y="2327508"/>
        <a:ext cx="8082180" cy="939964"/>
      </dsp:txXfrm>
    </dsp:sp>
    <dsp:sp modelId="{95D0E96B-F873-4C31-A944-C80A51A4D2C4}">
      <dsp:nvSpPr>
        <dsp:cNvPr id="0" name=""/>
        <dsp:cNvSpPr/>
      </dsp:nvSpPr>
      <dsp:spPr>
        <a:xfrm>
          <a:off x="0" y="3327273"/>
          <a:ext cx="8183880" cy="893969"/>
        </a:xfrm>
        <a:prstGeom prst="roundRect">
          <a:avLst/>
        </a:prstGeom>
        <a:solidFill>
          <a:schemeClr val="accent3">
            <a:hueOff val="-1060644"/>
            <a:satOff val="4819"/>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43640" y="3370913"/>
        <a:ext cx="8096600" cy="806689"/>
      </dsp:txXfrm>
    </dsp:sp>
    <dsp:sp modelId="{7D2EA68B-F5D1-4676-9D76-80EA2E731C97}">
      <dsp:nvSpPr>
        <dsp:cNvPr id="0" name=""/>
        <dsp:cNvSpPr/>
      </dsp:nvSpPr>
      <dsp:spPr>
        <a:xfrm>
          <a:off x="0" y="4221374"/>
          <a:ext cx="8183880" cy="1106165"/>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Особенности</a:t>
          </a:r>
          <a:r>
            <a:rPr lang="ru-RU" sz="1800" kern="1200" dirty="0">
              <a:latin typeface="Times New Roman" pitchFamily="18" charset="0"/>
              <a:cs typeface="Times New Roman" pitchFamily="18" charset="0"/>
            </a:rPr>
            <a:t>: лицо, давшее взятку, освобождается от уголовной ответственности, если имело место вымогательство взятки со стороны должностного лица или если лицо добровольно сообщило органу, имеющему право возбудить уголовное дело, о даче взятки.</a:t>
          </a:r>
        </a:p>
      </dsp:txBody>
      <dsp:txXfrm>
        <a:off x="53999" y="4275373"/>
        <a:ext cx="8075882" cy="9981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6465A-789E-49B8-86AD-27A1BCFF6BB3}">
      <dsp:nvSpPr>
        <dsp:cNvPr id="0" name=""/>
        <dsp:cNvSpPr/>
      </dsp:nvSpPr>
      <dsp:spPr>
        <a:xfrm rot="10800000">
          <a:off x="1091961" y="186534"/>
          <a:ext cx="6727039" cy="516878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7789" tIns="91440" rIns="170688" bIns="91440" numCol="1" spcCol="1270" anchor="ctr" anchorCtr="0">
          <a:noAutofit/>
        </a:bodyPr>
        <a:lstStyle/>
        <a:p>
          <a:pPr marL="0" lvl="0" indent="0" algn="ctr" defTabSz="1066800" rtl="0">
            <a:lnSpc>
              <a:spcPct val="90000"/>
            </a:lnSpc>
            <a:spcBef>
              <a:spcPct val="0"/>
            </a:spcBef>
            <a:spcAft>
              <a:spcPct val="35000"/>
            </a:spcAft>
            <a:buNone/>
          </a:pPr>
          <a:r>
            <a:rPr lang="ru-RU" sz="2400" b="1" kern="1200" dirty="0">
              <a:latin typeface="Times New Roman" pitchFamily="18" charset="0"/>
              <a:cs typeface="Times New Roman" pitchFamily="18" charset="0"/>
            </a:rPr>
            <a:t>Посредничество во взяточничестве </a:t>
          </a:r>
          <a:r>
            <a:rPr lang="ru-RU" sz="2400" kern="1200" dirty="0">
              <a:latin typeface="Times New Roman" pitchFamily="18" charset="0"/>
              <a:cs typeface="Times New Roman" pitchFamily="18" charset="0"/>
            </a:rPr>
            <a:t>- непосредственная передача взятки по поручению взяткодателя или взяткополучателя или иное способствование взяткодателю и (или) взяткополучателю в достижении либо реализации соглашения между ними о получении и даче взятки (статья  291.1 УК РФ).</a:t>
          </a:r>
        </a:p>
      </dsp:txBody>
      <dsp:txXfrm rot="10800000">
        <a:off x="2384157" y="186534"/>
        <a:ext cx="5434843" cy="5168784"/>
      </dsp:txXfrm>
    </dsp:sp>
    <dsp:sp modelId="{13B749BB-F095-4F8C-B5D8-BC521C4876AB}">
      <dsp:nvSpPr>
        <dsp:cNvPr id="0" name=""/>
        <dsp:cNvSpPr/>
      </dsp:nvSpPr>
      <dsp:spPr>
        <a:xfrm>
          <a:off x="364879" y="1401465"/>
          <a:ext cx="2738922" cy="273892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47074"/>
          <a:ext cx="8183562" cy="1696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Объект преступления </a:t>
          </a:r>
          <a:r>
            <a:rPr lang="ru-RU" sz="2500" kern="1200"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p>
      </dsp:txBody>
      <dsp:txXfrm>
        <a:off x="82816" y="129890"/>
        <a:ext cx="8017930" cy="1530868"/>
      </dsp:txXfrm>
    </dsp:sp>
    <dsp:sp modelId="{573E7F34-C9D5-4B53-A34D-A0807B2578E0}">
      <dsp:nvSpPr>
        <dsp:cNvPr id="0" name=""/>
        <dsp:cNvSpPr/>
      </dsp:nvSpPr>
      <dsp:spPr>
        <a:xfrm>
          <a:off x="0" y="1815575"/>
          <a:ext cx="8183562" cy="169650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Субъект преступления – </a:t>
          </a:r>
          <a:r>
            <a:rPr lang="ru-RU" sz="2500" b="0" kern="1200" dirty="0">
              <a:latin typeface="Times New Roman" pitchFamily="18" charset="0"/>
              <a:cs typeface="Times New Roman" pitchFamily="18" charset="0"/>
            </a:rPr>
            <a:t>лицо, достигшее 16 лет на момент совершения преступления.</a:t>
          </a:r>
        </a:p>
      </dsp:txBody>
      <dsp:txXfrm>
        <a:off x="82816" y="1898391"/>
        <a:ext cx="8017930" cy="1530868"/>
      </dsp:txXfrm>
    </dsp:sp>
    <dsp:sp modelId="{ED76908E-0476-48A9-9060-7F6E9373E2E2}">
      <dsp:nvSpPr>
        <dsp:cNvPr id="0" name=""/>
        <dsp:cNvSpPr/>
      </dsp:nvSpPr>
      <dsp:spPr>
        <a:xfrm>
          <a:off x="0" y="3584075"/>
          <a:ext cx="8183562" cy="169650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Предмет преступления </a:t>
          </a:r>
          <a:r>
            <a:rPr lang="ru-RU" sz="2500" kern="1200" dirty="0">
              <a:latin typeface="Times New Roman" pitchFamily="18" charset="0"/>
              <a:cs typeface="Times New Roman" pitchFamily="18" charset="0"/>
            </a:rPr>
            <a:t>- деньги, ценные бумаги, иное имущество и/или выгоды имущественного характера.</a:t>
          </a:r>
        </a:p>
      </dsp:txBody>
      <dsp:txXfrm>
        <a:off x="82816" y="3666891"/>
        <a:ext cx="8017930" cy="153086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8717"/>
          <a:ext cx="8183562" cy="15045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посредничество во взяточничество,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в о получении и даче взятки в значительном размере.</a:t>
          </a:r>
        </a:p>
      </dsp:txBody>
      <dsp:txXfrm>
        <a:off x="73444" y="82161"/>
        <a:ext cx="8036674" cy="1357621"/>
      </dsp:txXfrm>
    </dsp:sp>
    <dsp:sp modelId="{579F2C82-F2E8-43D8-8666-784979EFB429}">
      <dsp:nvSpPr>
        <dsp:cNvPr id="0" name=""/>
        <dsp:cNvSpPr/>
      </dsp:nvSpPr>
      <dsp:spPr>
        <a:xfrm>
          <a:off x="0" y="1516515"/>
          <a:ext cx="8183562" cy="869582"/>
        </a:xfrm>
        <a:prstGeom prst="roundRect">
          <a:avLst/>
        </a:prstGeom>
        <a:solidFill>
          <a:schemeClr val="accent3">
            <a:hueOff val="-353548"/>
            <a:satOff val="1606"/>
            <a:lumOff val="-1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a:t>
          </a:r>
        </a:p>
      </dsp:txBody>
      <dsp:txXfrm>
        <a:off x="42449" y="1558964"/>
        <a:ext cx="8098664" cy="784684"/>
      </dsp:txXfrm>
    </dsp:sp>
    <dsp:sp modelId="{E3C83FE2-B61B-448A-908E-B6DEDECAB516}">
      <dsp:nvSpPr>
        <dsp:cNvPr id="0" name=""/>
        <dsp:cNvSpPr/>
      </dsp:nvSpPr>
      <dsp:spPr>
        <a:xfrm>
          <a:off x="0" y="2389387"/>
          <a:ext cx="8183562" cy="800717"/>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39088" y="2428475"/>
        <a:ext cx="8105386" cy="722541"/>
      </dsp:txXfrm>
    </dsp:sp>
    <dsp:sp modelId="{95D0E96B-F873-4C31-A944-C80A51A4D2C4}">
      <dsp:nvSpPr>
        <dsp:cNvPr id="0" name=""/>
        <dsp:cNvSpPr/>
      </dsp:nvSpPr>
      <dsp:spPr>
        <a:xfrm>
          <a:off x="0" y="3193394"/>
          <a:ext cx="8183562" cy="864395"/>
        </a:xfrm>
        <a:prstGeom prst="roundRect">
          <a:avLst/>
        </a:prstGeom>
        <a:solidFill>
          <a:schemeClr val="accent3">
            <a:hueOff val="-1060644"/>
            <a:satOff val="4819"/>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42196" y="3235590"/>
        <a:ext cx="8099170" cy="780003"/>
      </dsp:txXfrm>
    </dsp:sp>
    <dsp:sp modelId="{7D2EA68B-F5D1-4676-9D76-80EA2E731C97}">
      <dsp:nvSpPr>
        <dsp:cNvPr id="0" name=""/>
        <dsp:cNvSpPr/>
      </dsp:nvSpPr>
      <dsp:spPr>
        <a:xfrm>
          <a:off x="0" y="4061078"/>
          <a:ext cx="8183562" cy="1336913"/>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Особенности</a:t>
          </a:r>
          <a:r>
            <a:rPr lang="ru-RU" sz="1800" kern="1200" dirty="0">
              <a:latin typeface="Times New Roman" pitchFamily="18" charset="0"/>
              <a:cs typeface="Times New Roman" pitchFamily="18" charset="0"/>
            </a:rPr>
            <a:t>: лицо, являющееся посредником в даче взятки, освобождается от уголовной ответственности, если оно после совершения преступления активно способствовало раскрытию  и (или) пресечению преступления и добровольно сообщило органу, имеющему право возбудить уголовное дело, о посредничестве во взяточничестве.</a:t>
          </a:r>
        </a:p>
      </dsp:txBody>
      <dsp:txXfrm>
        <a:off x="65263" y="4126341"/>
        <a:ext cx="8053036" cy="120638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F15A3-4640-4009-9E0A-031BEE9E81B8}">
      <dsp:nvSpPr>
        <dsp:cNvPr id="0" name=""/>
        <dsp:cNvSpPr/>
      </dsp:nvSpPr>
      <dsp:spPr>
        <a:xfrm rot="10800000">
          <a:off x="682092" y="184002"/>
          <a:ext cx="7274423" cy="50309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969" tIns="95250" rIns="177800" bIns="95250" numCol="1" spcCol="1270" anchor="ctr" anchorCtr="0">
          <a:noAutofit/>
        </a:bodyPr>
        <a:lstStyle/>
        <a:p>
          <a:pPr marL="0" lvl="0" indent="0" algn="ctr"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Коммерческий подкуп –  </a:t>
          </a:r>
          <a:r>
            <a:rPr lang="ru-RU" sz="2500" kern="1200" dirty="0">
              <a:latin typeface="Times New Roman" pitchFamily="18" charset="0"/>
              <a:cs typeface="Times New Roman" pitchFamily="18" charset="0"/>
            </a:rPr>
            <a:t>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(статья 204 УК РФ).</a:t>
          </a:r>
        </a:p>
      </dsp:txBody>
      <dsp:txXfrm rot="10800000">
        <a:off x="1939835" y="184002"/>
        <a:ext cx="6016680" cy="5030972"/>
      </dsp:txXfrm>
    </dsp:sp>
    <dsp:sp modelId="{9C6AE88F-8E93-44E4-8ABA-EE59FC8016E5}">
      <dsp:nvSpPr>
        <dsp:cNvPr id="0" name=""/>
        <dsp:cNvSpPr/>
      </dsp:nvSpPr>
      <dsp:spPr>
        <a:xfrm>
          <a:off x="227364" y="1328689"/>
          <a:ext cx="2741599" cy="274159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47074"/>
          <a:ext cx="8183562" cy="1696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Объект преступления </a:t>
          </a:r>
          <a:r>
            <a:rPr lang="ru-RU" sz="2500" kern="1200" dirty="0">
              <a:latin typeface="Times New Roman" pitchFamily="18" charset="0"/>
              <a:cs typeface="Times New Roman" pitchFamily="18" charset="0"/>
            </a:rPr>
            <a:t>-  нормальная управленческая деятельность коммерческой или иной организации, не являющейся государственным или муниципальным органом или учреждением.</a:t>
          </a:r>
        </a:p>
      </dsp:txBody>
      <dsp:txXfrm>
        <a:off x="82816" y="129890"/>
        <a:ext cx="8017930" cy="1530868"/>
      </dsp:txXfrm>
    </dsp:sp>
    <dsp:sp modelId="{573E7F34-C9D5-4B53-A34D-A0807B2578E0}">
      <dsp:nvSpPr>
        <dsp:cNvPr id="0" name=""/>
        <dsp:cNvSpPr/>
      </dsp:nvSpPr>
      <dsp:spPr>
        <a:xfrm>
          <a:off x="0" y="1815575"/>
          <a:ext cx="8183562" cy="169650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Субъект преступления – </a:t>
          </a:r>
          <a:r>
            <a:rPr lang="ru-RU" sz="2500" b="0" kern="1200" dirty="0">
              <a:latin typeface="Times New Roman" pitchFamily="18" charset="0"/>
              <a:cs typeface="Times New Roman" pitchFamily="18" charset="0"/>
            </a:rPr>
            <a:t>лицо, достигшее 16 лет на момент совершения преступления.</a:t>
          </a:r>
        </a:p>
      </dsp:txBody>
      <dsp:txXfrm>
        <a:off x="82816" y="1898391"/>
        <a:ext cx="8017930" cy="1530868"/>
      </dsp:txXfrm>
    </dsp:sp>
    <dsp:sp modelId="{ED76908E-0476-48A9-9060-7F6E9373E2E2}">
      <dsp:nvSpPr>
        <dsp:cNvPr id="0" name=""/>
        <dsp:cNvSpPr/>
      </dsp:nvSpPr>
      <dsp:spPr>
        <a:xfrm>
          <a:off x="0" y="3584075"/>
          <a:ext cx="8183562" cy="169650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ru-RU" sz="2500" b="1" kern="1200" dirty="0">
              <a:latin typeface="Times New Roman" pitchFamily="18" charset="0"/>
              <a:cs typeface="Times New Roman" pitchFamily="18" charset="0"/>
            </a:rPr>
            <a:t>Предмет преступления </a:t>
          </a:r>
          <a:r>
            <a:rPr lang="ru-RU" sz="2500" kern="1200" dirty="0">
              <a:latin typeface="Times New Roman" pitchFamily="18" charset="0"/>
              <a:cs typeface="Times New Roman" pitchFamily="18" charset="0"/>
            </a:rPr>
            <a:t>- деньги, ценные бумаги, иное имущество и/или выгоды имущественного характера.</a:t>
          </a:r>
        </a:p>
      </dsp:txBody>
      <dsp:txXfrm>
        <a:off x="82816" y="3666891"/>
        <a:ext cx="8017930" cy="15308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7990"/>
          <a:ext cx="8183562" cy="14849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незаконная передачу лицу, выполняющему управленческие функции в коммерческой или иной организации , денег, ценных бумаг, иного имущества, незаконное оказание ему услуг имущественного характера за совершение действия (бездействие) в интересах дающего, в связи с занимаемым этим лицом служебным положением.</a:t>
          </a:r>
        </a:p>
      </dsp:txBody>
      <dsp:txXfrm>
        <a:off x="72489" y="80479"/>
        <a:ext cx="8038584" cy="1339971"/>
      </dsp:txXfrm>
    </dsp:sp>
    <dsp:sp modelId="{579F2C82-F2E8-43D8-8666-784979EFB429}">
      <dsp:nvSpPr>
        <dsp:cNvPr id="0" name=""/>
        <dsp:cNvSpPr/>
      </dsp:nvSpPr>
      <dsp:spPr>
        <a:xfrm>
          <a:off x="0" y="1496185"/>
          <a:ext cx="8183562" cy="858276"/>
        </a:xfrm>
        <a:prstGeom prst="roundRect">
          <a:avLst/>
        </a:prstGeom>
        <a:solidFill>
          <a:schemeClr val="accent3">
            <a:hueOff val="-353548"/>
            <a:satOff val="1606"/>
            <a:lumOff val="-1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a:t>
          </a:r>
        </a:p>
      </dsp:txBody>
      <dsp:txXfrm>
        <a:off x="41898" y="1538083"/>
        <a:ext cx="8099766" cy="774480"/>
      </dsp:txXfrm>
    </dsp:sp>
    <dsp:sp modelId="{E3C83FE2-B61B-448A-908E-B6DEDECAB516}">
      <dsp:nvSpPr>
        <dsp:cNvPr id="0" name=""/>
        <dsp:cNvSpPr/>
      </dsp:nvSpPr>
      <dsp:spPr>
        <a:xfrm>
          <a:off x="0" y="2357709"/>
          <a:ext cx="8183562" cy="790307"/>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38580" y="2396289"/>
        <a:ext cx="8106402" cy="713147"/>
      </dsp:txXfrm>
    </dsp:sp>
    <dsp:sp modelId="{95D0E96B-F873-4C31-A944-C80A51A4D2C4}">
      <dsp:nvSpPr>
        <dsp:cNvPr id="0" name=""/>
        <dsp:cNvSpPr/>
      </dsp:nvSpPr>
      <dsp:spPr>
        <a:xfrm>
          <a:off x="0" y="3151263"/>
          <a:ext cx="8183562" cy="853156"/>
        </a:xfrm>
        <a:prstGeom prst="roundRect">
          <a:avLst/>
        </a:prstGeom>
        <a:solidFill>
          <a:schemeClr val="accent3">
            <a:hueOff val="-1060644"/>
            <a:satOff val="4819"/>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41648" y="3192911"/>
        <a:ext cx="8100266" cy="769860"/>
      </dsp:txXfrm>
    </dsp:sp>
    <dsp:sp modelId="{7D2EA68B-F5D1-4676-9D76-80EA2E731C97}">
      <dsp:nvSpPr>
        <dsp:cNvPr id="0" name=""/>
        <dsp:cNvSpPr/>
      </dsp:nvSpPr>
      <dsp:spPr>
        <a:xfrm>
          <a:off x="0" y="4007666"/>
          <a:ext cx="8183562" cy="1319532"/>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Особенности</a:t>
          </a:r>
          <a:r>
            <a:rPr lang="ru-RU" sz="1800" kern="1200" dirty="0">
              <a:latin typeface="Times New Roman" pitchFamily="18" charset="0"/>
              <a:cs typeface="Times New Roman" pitchFamily="18" charset="0"/>
            </a:rPr>
            <a:t>: лицо, совершившее коммерческий подкуп, освобождается от уголовной ответственности, если оно активно способствовало раскрытию и (или) расследованию преступления либо в отношении его имело место вымогательство, либо это лицо добровольно сообщило о подкупе органу, имеющему право возбудить уголовное дело.</a:t>
          </a:r>
        </a:p>
      </dsp:txBody>
      <dsp:txXfrm>
        <a:off x="64414" y="4072080"/>
        <a:ext cx="8054734" cy="119070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57317-2AA8-4C0D-8AC7-946FA66CA3FE}">
      <dsp:nvSpPr>
        <dsp:cNvPr id="0" name=""/>
        <dsp:cNvSpPr/>
      </dsp:nvSpPr>
      <dsp:spPr>
        <a:xfrm rot="10800000">
          <a:off x="896381" y="142871"/>
          <a:ext cx="6988704" cy="475604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969" tIns="91440" rIns="170688" bIns="91440" numCol="1" spcCol="1270" anchor="ctr" anchorCtr="0">
          <a:noAutofit/>
        </a:bodyPr>
        <a:lstStyle/>
        <a:p>
          <a:pPr marL="0" lvl="0" indent="0" algn="ctr" defTabSz="1066800" rtl="0">
            <a:lnSpc>
              <a:spcPct val="90000"/>
            </a:lnSpc>
            <a:spcBef>
              <a:spcPct val="0"/>
            </a:spcBef>
            <a:spcAft>
              <a:spcPct val="35000"/>
            </a:spcAft>
            <a:buNone/>
          </a:pPr>
          <a:r>
            <a:rPr lang="ru-RU" sz="2400" b="1" kern="1200" dirty="0">
              <a:latin typeface="Times New Roman" pitchFamily="18" charset="0"/>
              <a:cs typeface="Times New Roman" pitchFamily="18" charset="0"/>
            </a:rPr>
            <a:t>Провокация взятки либо коммерческого подкупа</a:t>
          </a:r>
          <a:r>
            <a:rPr lang="ru-RU" sz="2400" kern="1200" dirty="0">
              <a:latin typeface="Times New Roman" pitchFamily="18" charset="0"/>
              <a:cs typeface="Times New Roman" pitchFamily="18" charset="0"/>
            </a:rPr>
            <a:t>, то есть попытка передачи должностному лицу либо лицу, выполняющему управленческие функции в коммерческих или иных организациях, без его согласия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p>
      </dsp:txBody>
      <dsp:txXfrm rot="10800000">
        <a:off x="2085392" y="142871"/>
        <a:ext cx="5799693" cy="4756045"/>
      </dsp:txXfrm>
    </dsp:sp>
    <dsp:sp modelId="{0D4CFAA6-97F5-4C25-867E-A9F6FB981210}">
      <dsp:nvSpPr>
        <dsp:cNvPr id="0" name=""/>
        <dsp:cNvSpPr/>
      </dsp:nvSpPr>
      <dsp:spPr>
        <a:xfrm>
          <a:off x="298793" y="1255577"/>
          <a:ext cx="2741599" cy="253063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400684"/>
          <a:ext cx="8183562" cy="1474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 преступления </a:t>
          </a:r>
          <a:r>
            <a:rPr lang="ru-RU" sz="1800" kern="1200" dirty="0">
              <a:latin typeface="Times New Roman" pitchFamily="18" charset="0"/>
              <a:cs typeface="Times New Roman" pitchFamily="18" charset="0"/>
            </a:rPr>
            <a:t>- установленный нормативными актами порядок получения органами прокуратуры, предварительного следствия и дознания доказательств по делу, свобода, честь и достоинство должностных лиц или лиц, выполняющих управленческие функции в коммерческих и организациях.</a:t>
          </a:r>
          <a:br>
            <a:rPr lang="ru-RU" sz="1800" kern="1200" dirty="0">
              <a:latin typeface="Times New Roman" pitchFamily="18" charset="0"/>
              <a:cs typeface="Times New Roman" pitchFamily="18" charset="0"/>
            </a:rPr>
          </a:br>
          <a:endParaRPr lang="ru-RU" sz="1800" kern="1200" dirty="0">
            <a:latin typeface="Times New Roman" pitchFamily="18" charset="0"/>
            <a:cs typeface="Times New Roman" pitchFamily="18" charset="0"/>
          </a:endParaRPr>
        </a:p>
      </dsp:txBody>
      <dsp:txXfrm>
        <a:off x="71965" y="472649"/>
        <a:ext cx="8039632" cy="1330270"/>
      </dsp:txXfrm>
    </dsp:sp>
    <dsp:sp modelId="{573E7F34-C9D5-4B53-A34D-A0807B2578E0}">
      <dsp:nvSpPr>
        <dsp:cNvPr id="0" name=""/>
        <dsp:cNvSpPr/>
      </dsp:nvSpPr>
      <dsp:spPr>
        <a:xfrm>
          <a:off x="0" y="1926725"/>
          <a:ext cx="8183562" cy="147420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 преступления – </a:t>
          </a:r>
          <a:r>
            <a:rPr lang="ru-RU" sz="1800" b="0" kern="1200" dirty="0">
              <a:latin typeface="Times New Roman" pitchFamily="18" charset="0"/>
              <a:cs typeface="Times New Roman" pitchFamily="18" charset="0"/>
            </a:rPr>
            <a:t>лицо, достигшее 16 лет на момент совершения преступления. Субъектами данного преступления могут являться как частные, так и должностные лица.</a:t>
          </a:r>
        </a:p>
      </dsp:txBody>
      <dsp:txXfrm>
        <a:off x="71965" y="1998690"/>
        <a:ext cx="8039632" cy="1330270"/>
      </dsp:txXfrm>
    </dsp:sp>
    <dsp:sp modelId="{ED76908E-0476-48A9-9060-7F6E9373E2E2}">
      <dsp:nvSpPr>
        <dsp:cNvPr id="0" name=""/>
        <dsp:cNvSpPr/>
      </dsp:nvSpPr>
      <dsp:spPr>
        <a:xfrm>
          <a:off x="0" y="3452765"/>
          <a:ext cx="8183562" cy="147420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Предмет преступления </a:t>
          </a:r>
          <a:r>
            <a:rPr lang="ru-RU" sz="1800" kern="1200" dirty="0">
              <a:latin typeface="Times New Roman" pitchFamily="18" charset="0"/>
              <a:cs typeface="Times New Roman" pitchFamily="18" charset="0"/>
            </a:rPr>
            <a:t>- деньги, ценные бумаги, иное имущество и/или выгоды имущественного характера.</a:t>
          </a:r>
        </a:p>
      </dsp:txBody>
      <dsp:txXfrm>
        <a:off x="71965" y="3524730"/>
        <a:ext cx="8039632" cy="133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088D-532E-40FB-AA19-A92DE9FDCF28}">
      <dsp:nvSpPr>
        <dsp:cNvPr id="0" name=""/>
        <dsp:cNvSpPr/>
      </dsp:nvSpPr>
      <dsp:spPr>
        <a:xfrm>
          <a:off x="0" y="192729"/>
          <a:ext cx="8183880" cy="494208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rtl="0">
            <a:lnSpc>
              <a:spcPct val="90000"/>
            </a:lnSpc>
            <a:spcBef>
              <a:spcPct val="0"/>
            </a:spcBef>
            <a:spcAft>
              <a:spcPct val="35000"/>
            </a:spcAft>
            <a:buNone/>
          </a:pPr>
          <a:r>
            <a:rPr lang="ru-RU" sz="3200" kern="1200" dirty="0">
              <a:solidFill>
                <a:schemeClr val="bg1"/>
              </a:solidFill>
              <a:latin typeface="Times New Roman" pitchFamily="18" charset="0"/>
              <a:cs typeface="Times New Roman" pitchFamily="18" charset="0"/>
            </a:rPr>
            <a:t>До 18 века чиновники на Руси жили благодаря так называемым «кормлениям», то есть оклада как такового у них не было, зато они получали подношения от заинтересованных в их деятельности лиц. Одаривали их не только деньгами, но и «натурой»: мясом, рыбой,  пирогами и пр. Зарплата была в то время только у московских чиновников, но и им «кормление от дел» не воспрещалось.</a:t>
          </a:r>
          <a:r>
            <a:rPr lang="en-US" sz="3200" kern="1200" dirty="0">
              <a:latin typeface="Times New Roman" pitchFamily="18" charset="0"/>
              <a:cs typeface="Times New Roman" pitchFamily="18" charset="0"/>
            </a:rPr>
            <a:t>  </a:t>
          </a:r>
          <a:endParaRPr lang="ru-RU" sz="3200" kern="1200" dirty="0">
            <a:latin typeface="Times New Roman" pitchFamily="18" charset="0"/>
            <a:cs typeface="Times New Roman" pitchFamily="18" charset="0"/>
          </a:endParaRPr>
        </a:p>
      </dsp:txBody>
      <dsp:txXfrm>
        <a:off x="241252" y="433981"/>
        <a:ext cx="7701376" cy="44595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CB5A0-16E5-4158-9541-5EAFA777F0A4}">
      <dsp:nvSpPr>
        <dsp:cNvPr id="0" name=""/>
        <dsp:cNvSpPr/>
      </dsp:nvSpPr>
      <dsp:spPr>
        <a:xfrm>
          <a:off x="0" y="1211"/>
          <a:ext cx="8183880" cy="13215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выражается в совершении действий в виде попытки передачи денег или иных материальных ценностей либо попытки оказания услуг имущественного характера должностному лицу или лицу, выполняющему управленческие функции в коммерческой или иной организации, без их согласия.</a:t>
          </a:r>
        </a:p>
      </dsp:txBody>
      <dsp:txXfrm>
        <a:off x="64515" y="65726"/>
        <a:ext cx="8054850" cy="1192567"/>
      </dsp:txXfrm>
    </dsp:sp>
    <dsp:sp modelId="{9B20C0B1-AA37-4DE4-A4F2-48E05CF994D7}">
      <dsp:nvSpPr>
        <dsp:cNvPr id="0" name=""/>
        <dsp:cNvSpPr/>
      </dsp:nvSpPr>
      <dsp:spPr>
        <a:xfrm>
          <a:off x="0" y="1335718"/>
          <a:ext cx="8183880" cy="13215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Обязательным признаком является цель искусственного создания доказательств совершения преступления или шантажа.</a:t>
          </a:r>
        </a:p>
      </dsp:txBody>
      <dsp:txXfrm>
        <a:off x="64515" y="1400233"/>
        <a:ext cx="8054850" cy="1192567"/>
      </dsp:txXfrm>
    </dsp:sp>
    <dsp:sp modelId="{2510E909-181E-4CE2-8738-47451D351B93}">
      <dsp:nvSpPr>
        <dsp:cNvPr id="0" name=""/>
        <dsp:cNvSpPr/>
      </dsp:nvSpPr>
      <dsp:spPr>
        <a:xfrm>
          <a:off x="0" y="2670224"/>
          <a:ext cx="8183880" cy="1321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64515" y="2734739"/>
        <a:ext cx="8054850" cy="1192567"/>
      </dsp:txXfrm>
    </dsp:sp>
    <dsp:sp modelId="{97419484-6655-4E8A-B753-151281EE11FC}">
      <dsp:nvSpPr>
        <dsp:cNvPr id="0" name=""/>
        <dsp:cNvSpPr/>
      </dsp:nvSpPr>
      <dsp:spPr>
        <a:xfrm>
          <a:off x="0" y="4004731"/>
          <a:ext cx="8183880" cy="13215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64515" y="4069246"/>
        <a:ext cx="8054850" cy="119256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991CA-51C2-4E0F-9825-D92B7C4B11F9}">
      <dsp:nvSpPr>
        <dsp:cNvPr id="0" name=""/>
        <dsp:cNvSpPr/>
      </dsp:nvSpPr>
      <dsp:spPr>
        <a:xfrm rot="10800000">
          <a:off x="682092" y="214319"/>
          <a:ext cx="7274423" cy="48274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969" tIns="95250" rIns="177800" bIns="95250" numCol="1" spcCol="1270" anchor="ctr" anchorCtr="0">
          <a:noAutofit/>
        </a:bodyPr>
        <a:lstStyle/>
        <a:p>
          <a:pPr marL="0" lvl="0" indent="0" algn="ctr" defTabSz="1111250" rtl="0">
            <a:lnSpc>
              <a:spcPct val="90000"/>
            </a:lnSpc>
            <a:spcBef>
              <a:spcPct val="0"/>
            </a:spcBef>
            <a:spcAft>
              <a:spcPct val="35000"/>
            </a:spcAft>
            <a:buNone/>
          </a:pPr>
          <a:r>
            <a:rPr lang="ru-RU" sz="2500" kern="1200" dirty="0">
              <a:latin typeface="Times New Roman" pitchFamily="18" charset="0"/>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p>
      </dsp:txBody>
      <dsp:txXfrm rot="10800000">
        <a:off x="1888958" y="214319"/>
        <a:ext cx="6067557" cy="4827463"/>
      </dsp:txXfrm>
    </dsp:sp>
    <dsp:sp modelId="{33DE91CF-56E5-4F78-8756-D1B7C378CE5F}">
      <dsp:nvSpPr>
        <dsp:cNvPr id="0" name=""/>
        <dsp:cNvSpPr/>
      </dsp:nvSpPr>
      <dsp:spPr>
        <a:xfrm>
          <a:off x="227364" y="1257251"/>
          <a:ext cx="2741599" cy="274159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273329"/>
          <a:ext cx="8183562" cy="23602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ru-RU" sz="2100" b="1" kern="1200" dirty="0">
              <a:latin typeface="Times New Roman" pitchFamily="18" charset="0"/>
              <a:cs typeface="Times New Roman" pitchFamily="18" charset="0"/>
            </a:rPr>
            <a:t>Объект преступления </a:t>
          </a:r>
          <a:r>
            <a:rPr lang="ru-RU" sz="2100" kern="1200" dirty="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службы в органах местного самоуправления.</a:t>
          </a:r>
        </a:p>
      </dsp:txBody>
      <dsp:txXfrm>
        <a:off x="115218" y="388547"/>
        <a:ext cx="7953126" cy="2129819"/>
      </dsp:txXfrm>
    </dsp:sp>
    <dsp:sp modelId="{573E7F34-C9D5-4B53-A34D-A0807B2578E0}">
      <dsp:nvSpPr>
        <dsp:cNvPr id="0" name=""/>
        <dsp:cNvSpPr/>
      </dsp:nvSpPr>
      <dsp:spPr>
        <a:xfrm>
          <a:off x="0" y="2694065"/>
          <a:ext cx="8183562" cy="2360255"/>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ru-RU" sz="2100" b="1" kern="1200" dirty="0">
              <a:latin typeface="Times New Roman" pitchFamily="18" charset="0"/>
              <a:cs typeface="Times New Roman" pitchFamily="18" charset="0"/>
            </a:rPr>
            <a:t>Субъект преступления – с</a:t>
          </a:r>
          <a:r>
            <a:rPr lang="ru-RU" sz="2100" kern="1200" dirty="0">
              <a:latin typeface="Times New Roman" pitchFamily="18" charset="0"/>
              <a:cs typeface="Times New Roman" pitchFamily="18" charset="0"/>
            </a:rPr>
            <a:t>пециальный: должностное лицо, которое либо само учреждает организацию, осуществляющую предпринимательскую деятельность, или участвует в ее управлении, либо действует через доверенное лицо (посредника). В качестве последнего может выступать и не должностное лицо. Однако предоставление льгот и преимуществ указанной организации в любом случае осуществляет должностное лицо.</a:t>
          </a:r>
        </a:p>
      </dsp:txBody>
      <dsp:txXfrm>
        <a:off x="115218" y="2809283"/>
        <a:ext cx="7953126" cy="212981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57158"/>
          <a:ext cx="8183562" cy="1953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выражена в фактическом учреждении должностным лицом юридического лица (предприятия), которое функционирует только в сфере предпринимательства. Гражданский кодекс РФ (ст. 50) предусматривает правовой статус коммерческого и некоммерческого предприятий. Коммерческое предприятие преследует извлечение прибыли в качестве основной цели своей деятельности, которая распределяется между ее участниками.</a:t>
          </a:r>
        </a:p>
      </dsp:txBody>
      <dsp:txXfrm>
        <a:off x="95383" y="152541"/>
        <a:ext cx="7992796" cy="1763174"/>
      </dsp:txXfrm>
    </dsp:sp>
    <dsp:sp modelId="{579F2C82-F2E8-43D8-8666-784979EFB429}">
      <dsp:nvSpPr>
        <dsp:cNvPr id="0" name=""/>
        <dsp:cNvSpPr/>
      </dsp:nvSpPr>
      <dsp:spPr>
        <a:xfrm>
          <a:off x="0" y="2051418"/>
          <a:ext cx="8183562" cy="1129345"/>
        </a:xfrm>
        <a:prstGeom prst="roundRect">
          <a:avLst/>
        </a:prstGeom>
        <a:solidFill>
          <a:schemeClr val="accent3">
            <a:hueOff val="-471397"/>
            <a:satOff val="2142"/>
            <a:lumOff val="-24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a:t>
          </a:r>
        </a:p>
      </dsp:txBody>
      <dsp:txXfrm>
        <a:off x="55130" y="2106548"/>
        <a:ext cx="8073302" cy="1019085"/>
      </dsp:txXfrm>
    </dsp:sp>
    <dsp:sp modelId="{E3C83FE2-B61B-448A-908E-B6DEDECAB516}">
      <dsp:nvSpPr>
        <dsp:cNvPr id="0" name=""/>
        <dsp:cNvSpPr/>
      </dsp:nvSpPr>
      <dsp:spPr>
        <a:xfrm>
          <a:off x="0" y="3221084"/>
          <a:ext cx="8183562" cy="1039910"/>
        </a:xfrm>
        <a:prstGeom prst="roundRect">
          <a:avLst/>
        </a:prstGeom>
        <a:solidFill>
          <a:schemeClr val="accent3">
            <a:hueOff val="-942795"/>
            <a:satOff val="4283"/>
            <a:lumOff val="-49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50764" y="3271848"/>
        <a:ext cx="8082034" cy="938382"/>
      </dsp:txXfrm>
    </dsp:sp>
    <dsp:sp modelId="{95D0E96B-F873-4C31-A944-C80A51A4D2C4}">
      <dsp:nvSpPr>
        <dsp:cNvPr id="0" name=""/>
        <dsp:cNvSpPr/>
      </dsp:nvSpPr>
      <dsp:spPr>
        <a:xfrm>
          <a:off x="0" y="4276478"/>
          <a:ext cx="8183562" cy="1122609"/>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54801" y="4331279"/>
        <a:ext cx="8073960" cy="101300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A96B5-16FE-4D64-99F0-DEA65574CA6B}">
      <dsp:nvSpPr>
        <dsp:cNvPr id="0" name=""/>
        <dsp:cNvSpPr/>
      </dsp:nvSpPr>
      <dsp:spPr>
        <a:xfrm>
          <a:off x="0" y="0"/>
          <a:ext cx="8183880" cy="53275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rtl="0">
            <a:lnSpc>
              <a:spcPct val="90000"/>
            </a:lnSpc>
            <a:spcBef>
              <a:spcPct val="0"/>
            </a:spcBef>
            <a:spcAft>
              <a:spcPct val="35000"/>
            </a:spcAft>
            <a:buNone/>
          </a:pPr>
          <a:r>
            <a:rPr lang="ru-RU" sz="2000" b="1" kern="1200" dirty="0">
              <a:latin typeface="Times New Roman" pitchFamily="18" charset="0"/>
              <a:cs typeface="Times New Roman" pitchFamily="18" charset="0"/>
            </a:rPr>
            <a:t>Служебный подлог</a:t>
          </a:r>
          <a:r>
            <a:rPr lang="ru-RU" sz="2000" kern="1200" dirty="0">
              <a:latin typeface="Times New Roman" pitchFamily="18" charset="0"/>
              <a:cs typeface="Times New Roman" pitchFamily="18" charset="0"/>
            </a:rPr>
            <a:t>,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p>
      </dsp:txBody>
      <dsp:txXfrm>
        <a:off x="0" y="2131016"/>
        <a:ext cx="8183880" cy="2131016"/>
      </dsp:txXfrm>
    </dsp:sp>
    <dsp:sp modelId="{90B6F9D8-FDAF-44D7-9C96-619E02F2D649}">
      <dsp:nvSpPr>
        <dsp:cNvPr id="0" name=""/>
        <dsp:cNvSpPr/>
      </dsp:nvSpPr>
      <dsp:spPr>
        <a:xfrm>
          <a:off x="2543158" y="319652"/>
          <a:ext cx="3097563" cy="177407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3E738-AC58-4BF4-8122-5C9B63A16CB0}">
      <dsp:nvSpPr>
        <dsp:cNvPr id="0" name=""/>
        <dsp:cNvSpPr/>
      </dsp:nvSpPr>
      <dsp:spPr>
        <a:xfrm>
          <a:off x="327355" y="4262032"/>
          <a:ext cx="7529169" cy="799131"/>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2D096-5B8B-4E85-9BB1-C8859BC1A701}">
      <dsp:nvSpPr>
        <dsp:cNvPr id="0" name=""/>
        <dsp:cNvSpPr/>
      </dsp:nvSpPr>
      <dsp:spPr>
        <a:xfrm>
          <a:off x="0" y="19"/>
          <a:ext cx="8183562" cy="26570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ru-RU" sz="2400" b="1" kern="1200" dirty="0">
              <a:latin typeface="Times New Roman" pitchFamily="18" charset="0"/>
              <a:cs typeface="Times New Roman" pitchFamily="18" charset="0"/>
            </a:rPr>
            <a:t>Объект преступления </a:t>
          </a:r>
          <a:r>
            <a:rPr lang="ru-RU" sz="2400" kern="1200" dirty="0">
              <a:latin typeface="Times New Roman" pitchFamily="18" charset="0"/>
              <a:cs typeface="Times New Roman" pitchFamily="18" charset="0"/>
            </a:rPr>
            <a:t>- нормальная деятельность государственных органов, связанная с оборотом и выпуском официальных документов в обращение.</a:t>
          </a:r>
        </a:p>
      </dsp:txBody>
      <dsp:txXfrm>
        <a:off x="129708" y="129727"/>
        <a:ext cx="7924146" cy="2397660"/>
      </dsp:txXfrm>
    </dsp:sp>
    <dsp:sp modelId="{573E7F34-C9D5-4B53-A34D-A0807B2578E0}">
      <dsp:nvSpPr>
        <dsp:cNvPr id="0" name=""/>
        <dsp:cNvSpPr/>
      </dsp:nvSpPr>
      <dsp:spPr>
        <a:xfrm>
          <a:off x="0" y="2670553"/>
          <a:ext cx="8183562" cy="2657076"/>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ru-RU" sz="2400" b="1" kern="1200" dirty="0">
              <a:latin typeface="Times New Roman" pitchFamily="18" charset="0"/>
              <a:cs typeface="Times New Roman" pitchFamily="18" charset="0"/>
            </a:rPr>
            <a:t>Субъект преступления – </a:t>
          </a:r>
          <a:r>
            <a:rPr lang="ru-RU" sz="2400" b="0" kern="1200" dirty="0">
              <a:latin typeface="Times New Roman" pitchFamily="18" charset="0"/>
              <a:cs typeface="Times New Roman" pitchFamily="18" charset="0"/>
            </a:rPr>
            <a:t>специальный. Субъектами служебного подлога могут быть наделенные полномочиями на удостоверение указанных фактов должностные лица либо государственные служащие или служащие органа местного самоуправления, не являющиеся должностными лицами.</a:t>
          </a:r>
        </a:p>
        <a:p>
          <a:pPr marL="0" lvl="0" indent="0" algn="just" defTabSz="1066800" rtl="0">
            <a:lnSpc>
              <a:spcPct val="90000"/>
            </a:lnSpc>
            <a:spcBef>
              <a:spcPct val="0"/>
            </a:spcBef>
            <a:spcAft>
              <a:spcPct val="35000"/>
            </a:spcAft>
            <a:buNone/>
          </a:pPr>
          <a:endParaRPr lang="ru-RU" sz="2400" kern="1200" dirty="0">
            <a:latin typeface="Times New Roman" pitchFamily="18" charset="0"/>
            <a:cs typeface="Times New Roman" pitchFamily="18" charset="0"/>
          </a:endParaRPr>
        </a:p>
      </dsp:txBody>
      <dsp:txXfrm>
        <a:off x="129708" y="2800261"/>
        <a:ext cx="7924146" cy="23976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E0ED-BB77-4505-8477-DBF58C909EA2}">
      <dsp:nvSpPr>
        <dsp:cNvPr id="0" name=""/>
        <dsp:cNvSpPr/>
      </dsp:nvSpPr>
      <dsp:spPr>
        <a:xfrm>
          <a:off x="0" y="5088"/>
          <a:ext cx="8183562" cy="15068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Объективная сторона </a:t>
          </a:r>
          <a:r>
            <a:rPr lang="ru-RU" sz="1800" kern="1200" dirty="0">
              <a:latin typeface="Times New Roman" pitchFamily="18" charset="0"/>
              <a:cs typeface="Times New Roman" pitchFamily="18" charset="0"/>
            </a:rPr>
            <a:t>– служебный подлог является оконченным с момента внесения в официальные документы заведомо ложных сведений, а равно внесение в указанные документы исправлений, искажающих их действительное содержание. Использование подложного документа, а также вызванные этим последствия находятся за рамками рассматриваемого преступления и в предмет доказывания не входят.</a:t>
          </a:r>
        </a:p>
      </dsp:txBody>
      <dsp:txXfrm>
        <a:off x="73556" y="78644"/>
        <a:ext cx="8036450" cy="1359700"/>
      </dsp:txXfrm>
    </dsp:sp>
    <dsp:sp modelId="{579F2C82-F2E8-43D8-8666-784979EFB429}">
      <dsp:nvSpPr>
        <dsp:cNvPr id="0" name=""/>
        <dsp:cNvSpPr/>
      </dsp:nvSpPr>
      <dsp:spPr>
        <a:xfrm>
          <a:off x="0" y="1514704"/>
          <a:ext cx="8183562" cy="870913"/>
        </a:xfrm>
        <a:prstGeom prst="roundRect">
          <a:avLst/>
        </a:prstGeom>
        <a:solidFill>
          <a:schemeClr val="accent3">
            <a:hueOff val="-353548"/>
            <a:satOff val="1606"/>
            <a:lumOff val="-1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Субъективная сторона </a:t>
          </a:r>
          <a:r>
            <a:rPr lang="ru-RU" sz="1800" kern="1200" dirty="0">
              <a:latin typeface="Times New Roman" pitchFamily="18" charset="0"/>
              <a:cs typeface="Times New Roman" pitchFamily="18" charset="0"/>
            </a:rPr>
            <a:t>– характеризуется прямым умыслом. </a:t>
          </a:r>
        </a:p>
      </dsp:txBody>
      <dsp:txXfrm>
        <a:off x="42514" y="1557218"/>
        <a:ext cx="8098534" cy="785885"/>
      </dsp:txXfrm>
    </dsp:sp>
    <dsp:sp modelId="{E3C83FE2-B61B-448A-908E-B6DEDECAB516}">
      <dsp:nvSpPr>
        <dsp:cNvPr id="0" name=""/>
        <dsp:cNvSpPr/>
      </dsp:nvSpPr>
      <dsp:spPr>
        <a:xfrm>
          <a:off x="0" y="2388422"/>
          <a:ext cx="8183562" cy="801943"/>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Мотив преступления </a:t>
          </a:r>
          <a:r>
            <a:rPr lang="ru-RU" sz="1800" kern="1200" dirty="0">
              <a:latin typeface="Times New Roman" pitchFamily="18" charset="0"/>
              <a:cs typeface="Times New Roman" pitchFamily="18" charset="0"/>
            </a:rPr>
            <a:t>– корыстный.</a:t>
          </a:r>
        </a:p>
      </dsp:txBody>
      <dsp:txXfrm>
        <a:off x="39148" y="2427570"/>
        <a:ext cx="8105266" cy="723647"/>
      </dsp:txXfrm>
    </dsp:sp>
    <dsp:sp modelId="{95D0E96B-F873-4C31-A944-C80A51A4D2C4}">
      <dsp:nvSpPr>
        <dsp:cNvPr id="0" name=""/>
        <dsp:cNvSpPr/>
      </dsp:nvSpPr>
      <dsp:spPr>
        <a:xfrm>
          <a:off x="0" y="3193170"/>
          <a:ext cx="8183562" cy="865718"/>
        </a:xfrm>
        <a:prstGeom prst="roundRect">
          <a:avLst/>
        </a:prstGeom>
        <a:solidFill>
          <a:schemeClr val="accent3">
            <a:hueOff val="-1060644"/>
            <a:satOff val="4819"/>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Конструкция состава преступления </a:t>
          </a:r>
          <a:r>
            <a:rPr lang="ru-RU" sz="1800" kern="1200" dirty="0">
              <a:latin typeface="Times New Roman" pitchFamily="18" charset="0"/>
              <a:cs typeface="Times New Roman" pitchFamily="18" charset="0"/>
            </a:rPr>
            <a:t>– формальный состав.</a:t>
          </a:r>
        </a:p>
      </dsp:txBody>
      <dsp:txXfrm>
        <a:off x="42261" y="3235431"/>
        <a:ext cx="8099040" cy="781196"/>
      </dsp:txXfrm>
    </dsp:sp>
    <dsp:sp modelId="{21057060-4816-4B61-9C53-F1B82E88A8D1}">
      <dsp:nvSpPr>
        <dsp:cNvPr id="0" name=""/>
        <dsp:cNvSpPr/>
      </dsp:nvSpPr>
      <dsp:spPr>
        <a:xfrm>
          <a:off x="0" y="4058366"/>
          <a:ext cx="8183562" cy="1338960"/>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ru-RU" sz="1800" kern="1200" dirty="0">
              <a:latin typeface="Times New Roman" pitchFamily="18" charset="0"/>
              <a:cs typeface="Times New Roman" pitchFamily="18" charset="0"/>
            </a:rPr>
            <a:t>В качестве </a:t>
          </a:r>
          <a:r>
            <a:rPr lang="ru-RU" sz="1800" b="1" kern="1200" dirty="0">
              <a:latin typeface="Times New Roman" pitchFamily="18" charset="0"/>
              <a:cs typeface="Times New Roman" pitchFamily="18" charset="0"/>
            </a:rPr>
            <a:t>предмета</a:t>
          </a:r>
          <a:r>
            <a:rPr lang="ru-RU" sz="1800" kern="1200" dirty="0">
              <a:latin typeface="Times New Roman" pitchFamily="18" charset="0"/>
              <a:cs typeface="Times New Roman" pitchFamily="18" charset="0"/>
            </a:rPr>
            <a:t> данного преступления используются официальные документы, к числу которых относятся те, которые исходят от определенного юридического лица (не обязательно от государственного органа) и содержат в себе все признаки официального документа, т.е. признанного законом. Официальным является документ, который обладает признаком публичности. </a:t>
          </a:r>
        </a:p>
      </dsp:txBody>
      <dsp:txXfrm>
        <a:off x="65363" y="4123729"/>
        <a:ext cx="8052836" cy="120823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5069-0C45-49E8-85AB-0C8C43DE88E9}">
      <dsp:nvSpPr>
        <dsp:cNvPr id="0" name=""/>
        <dsp:cNvSpPr/>
      </dsp:nvSpPr>
      <dsp:spPr>
        <a:xfrm>
          <a:off x="0" y="210695"/>
          <a:ext cx="8183880" cy="45489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ru-RU" sz="3600" kern="1200">
              <a:latin typeface="Times New Roman" pitchFamily="18" charset="0"/>
              <a:cs typeface="Times New Roman" pitchFamily="18" charset="0"/>
            </a:rPr>
            <a:t>ТЕМЫ, </a:t>
          </a:r>
          <a:r>
            <a:rPr lang="ru-RU" sz="3600" kern="1200" dirty="0">
              <a:latin typeface="Times New Roman" pitchFamily="18" charset="0"/>
              <a:cs typeface="Times New Roman" pitchFamily="18" charset="0"/>
            </a:rPr>
            <a:t>ОБСУЖДЕНИЕ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p>
      </dsp:txBody>
      <dsp:txXfrm>
        <a:off x="222062" y="432757"/>
        <a:ext cx="7739756" cy="410483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DD6A2-7ECC-4FFE-96A2-6DFFE700F4A1}">
      <dsp:nvSpPr>
        <dsp:cNvPr id="0" name=""/>
        <dsp:cNvSpPr/>
      </dsp:nvSpPr>
      <dsp:spPr>
        <a:xfrm>
          <a:off x="929022" y="0"/>
          <a:ext cx="5500726" cy="5500726"/>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EB5C8-E0EC-4F3A-829C-B02104318BE4}">
      <dsp:nvSpPr>
        <dsp:cNvPr id="0" name=""/>
        <dsp:cNvSpPr/>
      </dsp:nvSpPr>
      <dsp:spPr>
        <a:xfrm>
          <a:off x="3679385" y="550609"/>
          <a:ext cx="3575471" cy="977668"/>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Низкий уровень заработной платы служащего и нехватка денежных средств на реализацию тех или иных нужд.</a:t>
          </a:r>
        </a:p>
      </dsp:txBody>
      <dsp:txXfrm>
        <a:off x="3727111" y="598335"/>
        <a:ext cx="3480019" cy="882216"/>
      </dsp:txXfrm>
    </dsp:sp>
    <dsp:sp modelId="{D48CAF96-0589-48D2-8A69-A749BCA6056A}">
      <dsp:nvSpPr>
        <dsp:cNvPr id="0" name=""/>
        <dsp:cNvSpPr/>
      </dsp:nvSpPr>
      <dsp:spPr>
        <a:xfrm>
          <a:off x="3679385" y="1650486"/>
          <a:ext cx="3575471" cy="977668"/>
        </a:xfrm>
        <a:prstGeom prst="roundRect">
          <a:avLst/>
        </a:prstGeom>
        <a:solidFill>
          <a:schemeClr val="lt1">
            <a:alpha val="90000"/>
            <a:hueOff val="0"/>
            <a:satOff val="0"/>
            <a:lumOff val="0"/>
            <a:alphaOff val="0"/>
          </a:schemeClr>
        </a:solidFill>
        <a:ln w="12700" cap="flat" cmpd="sng" algn="ctr">
          <a:solidFill>
            <a:schemeClr val="accent4">
              <a:hueOff val="6807678"/>
              <a:satOff val="-7995"/>
              <a:lumOff val="30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Желание приобрести то или иное имущество, получить ту или иную услугу, отправиться в туристическую поездку.</a:t>
          </a:r>
        </a:p>
      </dsp:txBody>
      <dsp:txXfrm>
        <a:off x="3727111" y="1698212"/>
        <a:ext cx="3480019" cy="882216"/>
      </dsp:txXfrm>
    </dsp:sp>
    <dsp:sp modelId="{8B2BB880-93D5-47A7-BD04-730823FA7402}">
      <dsp:nvSpPr>
        <dsp:cNvPr id="0" name=""/>
        <dsp:cNvSpPr/>
      </dsp:nvSpPr>
      <dsp:spPr>
        <a:xfrm>
          <a:off x="3679385" y="2750363"/>
          <a:ext cx="3575471" cy="977668"/>
        </a:xfrm>
        <a:prstGeom prst="roundRect">
          <a:avLst/>
        </a:prstGeom>
        <a:solidFill>
          <a:schemeClr val="lt1">
            <a:alpha val="90000"/>
            <a:hueOff val="0"/>
            <a:satOff val="0"/>
            <a:lumOff val="0"/>
            <a:alphaOff val="0"/>
          </a:schemeClr>
        </a:solidFill>
        <a:ln w="12700" cap="flat" cmpd="sng" algn="ctr">
          <a:solidFill>
            <a:schemeClr val="accent4">
              <a:hueOff val="13615356"/>
              <a:satOff val="-15991"/>
              <a:lumOff val="61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Отсутствие работы у родственников служащего, работника.</a:t>
          </a:r>
        </a:p>
      </dsp:txBody>
      <dsp:txXfrm>
        <a:off x="3727111" y="2798089"/>
        <a:ext cx="3480019" cy="882216"/>
      </dsp:txXfrm>
    </dsp:sp>
    <dsp:sp modelId="{74355AEF-854C-4BBA-9FE7-1F4A8E39F9DD}">
      <dsp:nvSpPr>
        <dsp:cNvPr id="0" name=""/>
        <dsp:cNvSpPr/>
      </dsp:nvSpPr>
      <dsp:spPr>
        <a:xfrm>
          <a:off x="3679385" y="3850239"/>
          <a:ext cx="3575471" cy="977668"/>
        </a:xfrm>
        <a:prstGeom prst="roundRect">
          <a:avLst/>
        </a:prstGeom>
        <a:solidFill>
          <a:schemeClr val="lt1">
            <a:alpha val="90000"/>
            <a:hueOff val="0"/>
            <a:satOff val="0"/>
            <a:lumOff val="0"/>
            <a:alphaOff val="0"/>
          </a:schemeClr>
        </a:solidFill>
        <a:ln w="12700" cap="flat" cmpd="sng" algn="ctr">
          <a:solidFill>
            <a:schemeClr val="accent4">
              <a:hueOff val="20423033"/>
              <a:satOff val="-23986"/>
              <a:lumOff val="9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Необходимость поступления детей служащего (работника) в образовательное учреждение и т.д.</a:t>
          </a:r>
        </a:p>
      </dsp:txBody>
      <dsp:txXfrm>
        <a:off x="3727111" y="3897965"/>
        <a:ext cx="3480019" cy="88221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5069-0C45-49E8-85AB-0C8C43DE88E9}">
      <dsp:nvSpPr>
        <dsp:cNvPr id="0" name=""/>
        <dsp:cNvSpPr/>
      </dsp:nvSpPr>
      <dsp:spPr>
        <a:xfrm>
          <a:off x="0" y="28174"/>
          <a:ext cx="8183880" cy="4914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ru-RU" sz="3500" kern="1200" dirty="0">
              <a:latin typeface="Times New Roman" pitchFamily="18" charset="0"/>
              <a:cs typeface="Times New Roman" pitchFamily="18" charset="0"/>
            </a:rPr>
            <a:t>СЛОВА И ВЫРАЖЕНИЯ, УПОТРЕБЕЛЕНИЕ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p>
      </dsp:txBody>
      <dsp:txXfrm>
        <a:off x="239882" y="268056"/>
        <a:ext cx="7704116" cy="4434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CDADE-9C7A-479C-93B3-A32585056456}">
      <dsp:nvSpPr>
        <dsp:cNvPr id="0" name=""/>
        <dsp:cNvSpPr/>
      </dsp:nvSpPr>
      <dsp:spPr>
        <a:xfrm>
          <a:off x="0" y="0"/>
          <a:ext cx="8183880" cy="249383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712B4-488D-4323-89DD-FEA15D8AD920}">
      <dsp:nvSpPr>
        <dsp:cNvPr id="0" name=""/>
        <dsp:cNvSpPr/>
      </dsp:nvSpPr>
      <dsp:spPr>
        <a:xfrm>
          <a:off x="245516" y="332511"/>
          <a:ext cx="2404014" cy="18288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36EB4-4E9A-4EEB-A40B-0671A468D49C}">
      <dsp:nvSpPr>
        <dsp:cNvPr id="0" name=""/>
        <dsp:cNvSpPr/>
      </dsp:nvSpPr>
      <dsp:spPr>
        <a:xfrm rot="10800000">
          <a:off x="245516" y="2493834"/>
          <a:ext cx="2404014" cy="3048019"/>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r>
            <a:rPr lang="ru-RU" sz="1300" kern="1200" dirty="0"/>
            <a:t>При Петре </a:t>
          </a:r>
          <a:r>
            <a:rPr lang="en-US" sz="1300" kern="1200" dirty="0"/>
            <a:t>I</a:t>
          </a:r>
          <a:r>
            <a:rPr lang="ru-RU" sz="1300" kern="1200" dirty="0"/>
            <a:t> все «слуги государевы» стали получать фиксированную ежемесячную плату, а взятки (подношения) в любой форме начали считаться преступлением. </a:t>
          </a:r>
        </a:p>
      </dsp:txBody>
      <dsp:txXfrm rot="10800000">
        <a:off x="319448" y="2493834"/>
        <a:ext cx="2256150" cy="2974087"/>
      </dsp:txXfrm>
    </dsp:sp>
    <dsp:sp modelId="{3F20FD33-7B97-470D-8352-A225EC849CD9}">
      <dsp:nvSpPr>
        <dsp:cNvPr id="0" name=""/>
        <dsp:cNvSpPr/>
      </dsp:nvSpPr>
      <dsp:spPr>
        <a:xfrm>
          <a:off x="2889932" y="332511"/>
          <a:ext cx="2404014" cy="1828811"/>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D5939-BD46-4EB5-8CE7-4DCD9D7EFAE9}">
      <dsp:nvSpPr>
        <dsp:cNvPr id="0" name=""/>
        <dsp:cNvSpPr/>
      </dsp:nvSpPr>
      <dsp:spPr>
        <a:xfrm rot="10800000">
          <a:off x="2889932" y="2493834"/>
          <a:ext cx="2404014" cy="3048019"/>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endParaRPr lang="ru-RU" sz="1300" kern="1200" dirty="0"/>
        </a:p>
        <a:p>
          <a:pPr marL="0" lvl="0" indent="0" algn="ctr" defTabSz="577850" rtl="0">
            <a:lnSpc>
              <a:spcPct val="90000"/>
            </a:lnSpc>
            <a:spcBef>
              <a:spcPct val="0"/>
            </a:spcBef>
            <a:spcAft>
              <a:spcPct val="35000"/>
            </a:spcAft>
            <a:buNone/>
          </a:pPr>
          <a:r>
            <a:rPr lang="ru-RU" sz="1300" kern="1200" dirty="0"/>
            <a:t>Но из-за частых войн казна истощилась и не всегда могла выплачивать жалованье. </a:t>
          </a:r>
        </a:p>
      </dsp:txBody>
      <dsp:txXfrm rot="10800000">
        <a:off x="2963864" y="2493834"/>
        <a:ext cx="2256150" cy="2974087"/>
      </dsp:txXfrm>
    </dsp:sp>
    <dsp:sp modelId="{D8A3CD5B-3AC0-4109-A40F-41921087A9AF}">
      <dsp:nvSpPr>
        <dsp:cNvPr id="0" name=""/>
        <dsp:cNvSpPr/>
      </dsp:nvSpPr>
      <dsp:spPr>
        <a:xfrm>
          <a:off x="5534348" y="332511"/>
          <a:ext cx="2404014" cy="1828811"/>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E4CF8-E55A-4E9B-826F-D8B171F66743}">
      <dsp:nvSpPr>
        <dsp:cNvPr id="0" name=""/>
        <dsp:cNvSpPr/>
      </dsp:nvSpPr>
      <dsp:spPr>
        <a:xfrm rot="10800000">
          <a:off x="5534348" y="2493834"/>
          <a:ext cx="2404014" cy="3048019"/>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r>
            <a:rPr lang="ru-RU" sz="1300" kern="1200" dirty="0"/>
            <a:t>Лишившись главного и единственного на ту пору средства к существованию, многие чиновники вынуждены были возобновить «кормления». Несмотря на это, в положение обедневших канцелярских служащих никто не вошел, и взяточничество не перестали считать тяжким преступлением.</a:t>
          </a:r>
          <a:r>
            <a:rPr lang="en-US" sz="1300" kern="1200" dirty="0"/>
            <a:t> </a:t>
          </a:r>
          <a:r>
            <a:rPr lang="ru-RU" sz="1300" kern="1200" dirty="0"/>
            <a:t> </a:t>
          </a:r>
        </a:p>
        <a:p>
          <a:pPr marL="57150" lvl="1" indent="-57150" algn="l" defTabSz="444500" rtl="0">
            <a:lnSpc>
              <a:spcPct val="90000"/>
            </a:lnSpc>
            <a:spcBef>
              <a:spcPct val="0"/>
            </a:spcBef>
            <a:spcAft>
              <a:spcPct val="15000"/>
            </a:spcAft>
            <a:buChar char="•"/>
          </a:pPr>
          <a:endParaRPr lang="ru-RU" sz="1000" kern="1200" dirty="0"/>
        </a:p>
      </dsp:txBody>
      <dsp:txXfrm rot="10800000">
        <a:off x="5608280" y="2493834"/>
        <a:ext cx="2256150" cy="29740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1F20F-04FE-4A4C-9AEC-15768FF89876}">
      <dsp:nvSpPr>
        <dsp:cNvPr id="0" name=""/>
        <dsp:cNvSpPr/>
      </dsp:nvSpPr>
      <dsp:spPr>
        <a:xfrm>
          <a:off x="3270433" y="1226399"/>
          <a:ext cx="1643013" cy="164301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8ABB9E-29D7-47BE-8219-1D156CA55B41}">
      <dsp:nvSpPr>
        <dsp:cNvPr id="0" name=""/>
        <dsp:cNvSpPr/>
      </dsp:nvSpPr>
      <dsp:spPr>
        <a:xfrm>
          <a:off x="3065056" y="0"/>
          <a:ext cx="2053766" cy="1118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«вопрос решить трудно, но можно»  </a:t>
          </a:r>
        </a:p>
      </dsp:txBody>
      <dsp:txXfrm>
        <a:off x="3065056" y="0"/>
        <a:ext cx="2053766" cy="1118783"/>
      </dsp:txXfrm>
    </dsp:sp>
    <dsp:sp modelId="{DA561348-FA6E-4755-B153-F4BEEE539D10}">
      <dsp:nvSpPr>
        <dsp:cNvPr id="0" name=""/>
        <dsp:cNvSpPr/>
      </dsp:nvSpPr>
      <dsp:spPr>
        <a:xfrm>
          <a:off x="3803728" y="1534331"/>
          <a:ext cx="1643013" cy="164301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B7F573-8016-4BA3-A85E-DE1194967BE3}">
      <dsp:nvSpPr>
        <dsp:cNvPr id="0" name=""/>
        <dsp:cNvSpPr/>
      </dsp:nvSpPr>
      <dsp:spPr>
        <a:xfrm>
          <a:off x="5568598" y="1065508"/>
          <a:ext cx="1946286" cy="1225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«спасибо на хлеб не намажешь»</a:t>
          </a:r>
        </a:p>
      </dsp:txBody>
      <dsp:txXfrm>
        <a:off x="5568598" y="1065508"/>
        <a:ext cx="1946286" cy="1225334"/>
      </dsp:txXfrm>
    </dsp:sp>
    <dsp:sp modelId="{32F5EF56-C551-413A-986C-FC1156682E9B}">
      <dsp:nvSpPr>
        <dsp:cNvPr id="0" name=""/>
        <dsp:cNvSpPr/>
      </dsp:nvSpPr>
      <dsp:spPr>
        <a:xfrm>
          <a:off x="3803728" y="2150195"/>
          <a:ext cx="1643013" cy="164301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6B2E06-2B42-4457-BDDD-11B620A3C544}">
      <dsp:nvSpPr>
        <dsp:cNvPr id="0" name=""/>
        <dsp:cNvSpPr/>
      </dsp:nvSpPr>
      <dsp:spPr>
        <a:xfrm>
          <a:off x="5568598" y="2892854"/>
          <a:ext cx="1946286" cy="13691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Times New Roman" pitchFamily="18" charset="0"/>
              <a:cs typeface="Times New Roman" pitchFamily="18" charset="0"/>
            </a:rPr>
            <a:t>«</a:t>
          </a:r>
          <a:r>
            <a:rPr lang="ru-RU" sz="2300" kern="1200" dirty="0">
              <a:latin typeface="Times New Roman" pitchFamily="18" charset="0"/>
              <a:cs typeface="Times New Roman" pitchFamily="18" charset="0"/>
            </a:rPr>
            <a:t>договоримся</a:t>
          </a:r>
          <a:r>
            <a:rPr lang="en-US" sz="2300" kern="1200" dirty="0">
              <a:latin typeface="Times New Roman" pitchFamily="18" charset="0"/>
              <a:cs typeface="Times New Roman" pitchFamily="18" charset="0"/>
            </a:rPr>
            <a:t>»</a:t>
          </a:r>
          <a:endParaRPr lang="ru-RU" sz="2300" kern="1200" dirty="0">
            <a:latin typeface="Times New Roman" pitchFamily="18" charset="0"/>
            <a:cs typeface="Times New Roman" pitchFamily="18" charset="0"/>
          </a:endParaRPr>
        </a:p>
      </dsp:txBody>
      <dsp:txXfrm>
        <a:off x="5568598" y="2892854"/>
        <a:ext cx="1946286" cy="1369177"/>
      </dsp:txXfrm>
    </dsp:sp>
    <dsp:sp modelId="{B638EF95-FB5E-46AF-83D5-6994125DCAA3}">
      <dsp:nvSpPr>
        <dsp:cNvPr id="0" name=""/>
        <dsp:cNvSpPr/>
      </dsp:nvSpPr>
      <dsp:spPr>
        <a:xfrm>
          <a:off x="3270433" y="2458659"/>
          <a:ext cx="1643013" cy="164301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F0F4A6-CDC3-40C9-9D61-108D7442F0B3}">
      <dsp:nvSpPr>
        <dsp:cNvPr id="0" name=""/>
        <dsp:cNvSpPr/>
      </dsp:nvSpPr>
      <dsp:spPr>
        <a:xfrm>
          <a:off x="3065056" y="4208756"/>
          <a:ext cx="2053766" cy="1118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Times New Roman" pitchFamily="18" charset="0"/>
              <a:cs typeface="Times New Roman" pitchFamily="18" charset="0"/>
            </a:rPr>
            <a:t>«</a:t>
          </a:r>
          <a:r>
            <a:rPr lang="en-US" sz="2300" kern="1200" dirty="0" err="1">
              <a:latin typeface="Times New Roman" pitchFamily="18" charset="0"/>
              <a:cs typeface="Times New Roman" pitchFamily="18" charset="0"/>
            </a:rPr>
            <a:t>нужны</a:t>
          </a:r>
          <a:r>
            <a:rPr lang="en-US" sz="2300" kern="1200" dirty="0">
              <a:latin typeface="Times New Roman" pitchFamily="18" charset="0"/>
              <a:cs typeface="Times New Roman" pitchFamily="18" charset="0"/>
            </a:rPr>
            <a:t> </a:t>
          </a:r>
          <a:r>
            <a:rPr lang="en-US" sz="2300" kern="1200" dirty="0" err="1">
              <a:latin typeface="Times New Roman" pitchFamily="18" charset="0"/>
              <a:cs typeface="Times New Roman" pitchFamily="18" charset="0"/>
            </a:rPr>
            <a:t>более</a:t>
          </a:r>
          <a:r>
            <a:rPr lang="en-US" sz="2300" kern="1200" dirty="0">
              <a:latin typeface="Times New Roman" pitchFamily="18" charset="0"/>
              <a:cs typeface="Times New Roman" pitchFamily="18" charset="0"/>
            </a:rPr>
            <a:t> </a:t>
          </a:r>
          <a:r>
            <a:rPr lang="en-US" sz="2300" kern="1200" dirty="0" err="1">
              <a:latin typeface="Times New Roman" pitchFamily="18" charset="0"/>
              <a:cs typeface="Times New Roman" pitchFamily="18" charset="0"/>
            </a:rPr>
            <a:t>веские</a:t>
          </a:r>
          <a:r>
            <a:rPr lang="en-US" sz="2300" kern="1200" dirty="0">
              <a:latin typeface="Times New Roman" pitchFamily="18" charset="0"/>
              <a:cs typeface="Times New Roman" pitchFamily="18" charset="0"/>
            </a:rPr>
            <a:t> </a:t>
          </a:r>
          <a:r>
            <a:rPr lang="en-US" sz="2300" kern="1200" dirty="0" err="1">
              <a:latin typeface="Times New Roman" pitchFamily="18" charset="0"/>
              <a:cs typeface="Times New Roman" pitchFamily="18" charset="0"/>
            </a:rPr>
            <a:t>аргументы</a:t>
          </a:r>
          <a:r>
            <a:rPr lang="en-US" sz="2300" kern="1200" dirty="0">
              <a:latin typeface="Times New Roman" pitchFamily="18" charset="0"/>
              <a:cs typeface="Times New Roman" pitchFamily="18" charset="0"/>
            </a:rPr>
            <a:t>»</a:t>
          </a:r>
          <a:endParaRPr lang="ru-RU" sz="2300" kern="1200" dirty="0">
            <a:latin typeface="Times New Roman" pitchFamily="18" charset="0"/>
            <a:cs typeface="Times New Roman" pitchFamily="18" charset="0"/>
          </a:endParaRPr>
        </a:p>
      </dsp:txBody>
      <dsp:txXfrm>
        <a:off x="3065056" y="4208756"/>
        <a:ext cx="2053766" cy="1118783"/>
      </dsp:txXfrm>
    </dsp:sp>
    <dsp:sp modelId="{14AFC7C9-7300-4D8D-8A31-0A7952163A13}">
      <dsp:nvSpPr>
        <dsp:cNvPr id="0" name=""/>
        <dsp:cNvSpPr/>
      </dsp:nvSpPr>
      <dsp:spPr>
        <a:xfrm>
          <a:off x="2737138" y="2150195"/>
          <a:ext cx="1643013" cy="164301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300168-AB6C-4E86-B2AE-3D34E3114479}">
      <dsp:nvSpPr>
        <dsp:cNvPr id="0" name=""/>
        <dsp:cNvSpPr/>
      </dsp:nvSpPr>
      <dsp:spPr>
        <a:xfrm>
          <a:off x="668995" y="2892854"/>
          <a:ext cx="1946286" cy="13691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Times New Roman" pitchFamily="18" charset="0"/>
              <a:cs typeface="Times New Roman" pitchFamily="18" charset="0"/>
            </a:rPr>
            <a:t>«н</a:t>
          </a:r>
          <a:r>
            <a:rPr lang="ru-RU" sz="2300" kern="1200" dirty="0" err="1">
              <a:latin typeface="Times New Roman" pitchFamily="18" charset="0"/>
              <a:cs typeface="Times New Roman" pitchFamily="18" charset="0"/>
            </a:rPr>
            <a:t>адо</a:t>
          </a:r>
          <a:r>
            <a:rPr lang="en-US" sz="2300" kern="1200" dirty="0">
              <a:latin typeface="Times New Roman" pitchFamily="18" charset="0"/>
              <a:cs typeface="Times New Roman" pitchFamily="18" charset="0"/>
            </a:rPr>
            <a:t> </a:t>
          </a:r>
          <a:r>
            <a:rPr lang="en-US" sz="2300" kern="1200" dirty="0" err="1">
              <a:latin typeface="Times New Roman" pitchFamily="18" charset="0"/>
              <a:cs typeface="Times New Roman" pitchFamily="18" charset="0"/>
            </a:rPr>
            <a:t>обсудить</a:t>
          </a:r>
          <a:r>
            <a:rPr lang="en-US" sz="2300" kern="1200" dirty="0">
              <a:latin typeface="Times New Roman" pitchFamily="18" charset="0"/>
              <a:cs typeface="Times New Roman" pitchFamily="18" charset="0"/>
            </a:rPr>
            <a:t> </a:t>
          </a:r>
          <a:r>
            <a:rPr lang="en-US" sz="2300" kern="1200" dirty="0" err="1">
              <a:latin typeface="Times New Roman" pitchFamily="18" charset="0"/>
              <a:cs typeface="Times New Roman" pitchFamily="18" charset="0"/>
            </a:rPr>
            <a:t>параметры</a:t>
          </a:r>
          <a:r>
            <a:rPr lang="en-US" sz="2300" kern="1200" dirty="0">
              <a:latin typeface="Times New Roman" pitchFamily="18" charset="0"/>
              <a:cs typeface="Times New Roman" pitchFamily="18" charset="0"/>
            </a:rPr>
            <a:t>»</a:t>
          </a:r>
          <a:endParaRPr lang="ru-RU" sz="2300" kern="1200" dirty="0">
            <a:latin typeface="Times New Roman" pitchFamily="18" charset="0"/>
            <a:cs typeface="Times New Roman" pitchFamily="18" charset="0"/>
          </a:endParaRPr>
        </a:p>
      </dsp:txBody>
      <dsp:txXfrm>
        <a:off x="668995" y="2892854"/>
        <a:ext cx="1946286" cy="1369177"/>
      </dsp:txXfrm>
    </dsp:sp>
    <dsp:sp modelId="{3B1F71ED-CA0E-452A-A04C-579D3C185747}">
      <dsp:nvSpPr>
        <dsp:cNvPr id="0" name=""/>
        <dsp:cNvSpPr/>
      </dsp:nvSpPr>
      <dsp:spPr>
        <a:xfrm>
          <a:off x="2737138" y="1534331"/>
          <a:ext cx="1643013" cy="164301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564CD0-5FE4-410E-BC2D-9596FDFCBA8D}">
      <dsp:nvSpPr>
        <dsp:cNvPr id="0" name=""/>
        <dsp:cNvSpPr/>
      </dsp:nvSpPr>
      <dsp:spPr>
        <a:xfrm>
          <a:off x="668995" y="1065508"/>
          <a:ext cx="1946286" cy="13691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«ну что делать будем?»</a:t>
          </a:r>
        </a:p>
      </dsp:txBody>
      <dsp:txXfrm>
        <a:off x="668995" y="1065508"/>
        <a:ext cx="1946286" cy="136917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5069-0C45-49E8-85AB-0C8C43DE88E9}">
      <dsp:nvSpPr>
        <dsp:cNvPr id="0" name=""/>
        <dsp:cNvSpPr/>
      </dsp:nvSpPr>
      <dsp:spPr>
        <a:xfrm>
          <a:off x="0" y="38704"/>
          <a:ext cx="8183880" cy="4892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ru-RU" sz="5100" kern="1200" dirty="0">
              <a:latin typeface="Times New Roman" pitchFamily="18" charset="0"/>
              <a:cs typeface="Times New Roman" pitchFamily="18" charset="0"/>
            </a:rPr>
            <a:t>ДЕЙСТВИЯ, ОСУЩЕСТВЛЕНИЕ КОТОРЫХ МОЖЕТ ВОСПРИНИМАТЬСЯ КАК СОГЛАСИЕ О ПРИЕМЕ ВЗЯТКИ</a:t>
          </a:r>
        </a:p>
      </dsp:txBody>
      <dsp:txXfrm>
        <a:off x="238854" y="277558"/>
        <a:ext cx="7706172" cy="441523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A5CA-B0C6-415B-8FBC-7705F204165E}">
      <dsp:nvSpPr>
        <dsp:cNvPr id="0" name=""/>
        <dsp:cNvSpPr/>
      </dsp:nvSpPr>
      <dsp:spPr>
        <a:xfrm rot="10800000">
          <a:off x="1054317" y="952"/>
          <a:ext cx="6357780" cy="148057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891" tIns="68580" rIns="128016" bIns="68580" numCol="1" spcCol="1270" anchor="ctr" anchorCtr="0">
          <a:noAutofit/>
        </a:bodyPr>
        <a:lstStyle/>
        <a:p>
          <a:pPr marL="0" lvl="0" indent="0" algn="just" defTabSz="800100" rtl="0">
            <a:lnSpc>
              <a:spcPct val="90000"/>
            </a:lnSpc>
            <a:spcBef>
              <a:spcPct val="0"/>
            </a:spcBef>
            <a:spcAft>
              <a:spcPct val="35000"/>
            </a:spcAft>
            <a:buNone/>
          </a:pPr>
          <a:r>
            <a:rPr lang="ru-RU" sz="1800" kern="1200" dirty="0">
              <a:latin typeface="Times New Roman" pitchFamily="18" charset="0"/>
              <a:cs typeface="Times New Roman" pitchFamily="18" charset="0"/>
            </a:rPr>
            <a:t>Переговоры о последующем трудоустройстве с организацией, которая извлекла, извлекает или может извлечь выгоду из решений или действий (бездействия) служащего (работника).</a:t>
          </a:r>
        </a:p>
      </dsp:txBody>
      <dsp:txXfrm rot="10800000">
        <a:off x="1424459" y="952"/>
        <a:ext cx="5987638" cy="1480570"/>
      </dsp:txXfrm>
    </dsp:sp>
    <dsp:sp modelId="{F8922E0F-1B8F-45A7-B68E-18E9894FA032}">
      <dsp:nvSpPr>
        <dsp:cNvPr id="0" name=""/>
        <dsp:cNvSpPr/>
      </dsp:nvSpPr>
      <dsp:spPr>
        <a:xfrm>
          <a:off x="233935" y="952"/>
          <a:ext cx="1480570" cy="148057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7D7A6-44C2-47EE-AE27-687CE9CD0599}">
      <dsp:nvSpPr>
        <dsp:cNvPr id="0" name=""/>
        <dsp:cNvSpPr/>
      </dsp:nvSpPr>
      <dsp:spPr>
        <a:xfrm rot="10800000">
          <a:off x="967948" y="1923484"/>
          <a:ext cx="6472939" cy="1480570"/>
        </a:xfrm>
        <a:prstGeom prst="homePlate">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891" tIns="68580" rIns="128016" bIns="68580" numCol="1" spcCol="1270" anchor="ctr" anchorCtr="0">
          <a:noAutofit/>
        </a:bodyPr>
        <a:lstStyle/>
        <a:p>
          <a:pPr marL="0" lvl="0" indent="0" algn="just" defTabSz="800100" rtl="0">
            <a:lnSpc>
              <a:spcPct val="90000"/>
            </a:lnSpc>
            <a:spcBef>
              <a:spcPct val="0"/>
            </a:spcBef>
            <a:spcAft>
              <a:spcPct val="35000"/>
            </a:spcAft>
            <a:buNone/>
          </a:pPr>
          <a:r>
            <a:rPr lang="ru-RU" sz="1800" kern="1200" dirty="0">
              <a:latin typeface="Times New Roman" pitchFamily="18" charset="0"/>
              <a:cs typeface="Times New Roman" pitchFamily="18" charset="0"/>
            </a:rPr>
            <a:t>Родственники служащего (работника) устраиваются на работу в организацию, которая извлекла, извлекает или может извлечь выгоду из его решений или действий (бездействия).</a:t>
          </a:r>
        </a:p>
      </dsp:txBody>
      <dsp:txXfrm rot="10800000">
        <a:off x="1338090" y="1923484"/>
        <a:ext cx="6102797" cy="1480570"/>
      </dsp:txXfrm>
    </dsp:sp>
    <dsp:sp modelId="{D90E8909-CF2C-4B49-A922-B3841BF05664}">
      <dsp:nvSpPr>
        <dsp:cNvPr id="0" name=""/>
        <dsp:cNvSpPr/>
      </dsp:nvSpPr>
      <dsp:spPr>
        <a:xfrm>
          <a:off x="285747" y="1923484"/>
          <a:ext cx="1480570" cy="148057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80F16-C905-43AB-92B5-C6E7CB5A9A1D}">
      <dsp:nvSpPr>
        <dsp:cNvPr id="0" name=""/>
        <dsp:cNvSpPr/>
      </dsp:nvSpPr>
      <dsp:spPr>
        <a:xfrm rot="10800000">
          <a:off x="941172" y="3846016"/>
          <a:ext cx="6508640" cy="1480570"/>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2891" tIns="68580" rIns="128016" bIns="68580" numCol="1" spcCol="1270" anchor="ctr" anchorCtr="0">
          <a:noAutofit/>
        </a:bodyPr>
        <a:lstStyle/>
        <a:p>
          <a:pPr marL="0" lvl="0" indent="0" algn="just" defTabSz="800100" rtl="0">
            <a:lnSpc>
              <a:spcPct val="90000"/>
            </a:lnSpc>
            <a:spcBef>
              <a:spcPct val="0"/>
            </a:spcBef>
            <a:spcAft>
              <a:spcPct val="35000"/>
            </a:spcAft>
            <a:buNone/>
          </a:pPr>
          <a:r>
            <a:rPr lang="ru-RU" sz="1800" kern="1200" dirty="0">
              <a:latin typeface="Times New Roman" pitchFamily="18" charset="0"/>
              <a:cs typeface="Times New Roman" pitchFamily="18" charset="0"/>
            </a:rPr>
            <a:t>Родственники служащего (работника) соглашаются принять подарок от организации, которая извлекла, извлекает или может извлечь выгоду из его решений или действий (бездействия) и т.д.</a:t>
          </a:r>
        </a:p>
      </dsp:txBody>
      <dsp:txXfrm rot="10800000">
        <a:off x="1311314" y="3846016"/>
        <a:ext cx="6138498" cy="1480570"/>
      </dsp:txXfrm>
    </dsp:sp>
    <dsp:sp modelId="{BCE799FC-43CF-4E03-BDD8-2C421EB9C444}">
      <dsp:nvSpPr>
        <dsp:cNvPr id="0" name=""/>
        <dsp:cNvSpPr/>
      </dsp:nvSpPr>
      <dsp:spPr>
        <a:xfrm>
          <a:off x="285750" y="3846016"/>
          <a:ext cx="1480570" cy="1480570"/>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5069-0C45-49E8-85AB-0C8C43DE88E9}">
      <dsp:nvSpPr>
        <dsp:cNvPr id="0" name=""/>
        <dsp:cNvSpPr/>
      </dsp:nvSpPr>
      <dsp:spPr>
        <a:xfrm>
          <a:off x="0" y="500066"/>
          <a:ext cx="8183880" cy="39702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ru-RU" sz="4800" kern="1200" dirty="0">
              <a:latin typeface="Times New Roman" pitchFamily="18" charset="0"/>
              <a:cs typeface="Times New Roman" pitchFamily="18" charset="0"/>
            </a:rPr>
            <a:t>НЕКОТОРЫЕ КОСВЕННЫЕ ПРИЗНАКИ ПРЕДЛОЖЕНИЯ ВЗЯТКИ</a:t>
          </a:r>
        </a:p>
      </dsp:txBody>
      <dsp:txXfrm>
        <a:off x="193810" y="693876"/>
        <a:ext cx="7796260" cy="358259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F35B-490C-42E9-9B3A-5E34B7944448}">
      <dsp:nvSpPr>
        <dsp:cNvPr id="0" name=""/>
        <dsp:cNvSpPr/>
      </dsp:nvSpPr>
      <dsp:spPr>
        <a:xfrm>
          <a:off x="0" y="1647"/>
          <a:ext cx="8183880" cy="10838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kern="1200" dirty="0">
              <a:latin typeface="Times New Roman" pitchFamily="18" charset="0"/>
              <a:cs typeface="Times New Roman" pitchFamily="18" charset="0"/>
            </a:rPr>
            <a:t>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a:t>
          </a:r>
          <a:br>
            <a:rPr lang="ru-RU" sz="1600" kern="1200" dirty="0">
              <a:latin typeface="Times New Roman" pitchFamily="18" charset="0"/>
              <a:cs typeface="Times New Roman" pitchFamily="18" charset="0"/>
            </a:rPr>
          </a:br>
          <a:r>
            <a:rPr lang="ru-RU" sz="1600" kern="1200" dirty="0">
              <a:latin typeface="Times New Roman" pitchFamily="18" charset="0"/>
              <a:cs typeface="Times New Roman" pitchFamily="18" charset="0"/>
            </a:rPr>
            <a:t>он передаст ему деньги или окажет какие-либо услуги; никакие «опасные» выражения при этом не допускаются. </a:t>
          </a:r>
        </a:p>
      </dsp:txBody>
      <dsp:txXfrm>
        <a:off x="52911" y="54558"/>
        <a:ext cx="8078058" cy="978073"/>
      </dsp:txXfrm>
    </dsp:sp>
    <dsp:sp modelId="{30641827-DFA5-4CD2-B905-1890597C6747}">
      <dsp:nvSpPr>
        <dsp:cNvPr id="0" name=""/>
        <dsp:cNvSpPr/>
      </dsp:nvSpPr>
      <dsp:spPr>
        <a:xfrm>
          <a:off x="0" y="1097454"/>
          <a:ext cx="8183880" cy="1083895"/>
        </a:xfrm>
        <a:prstGeom prst="roundRect">
          <a:avLst/>
        </a:prstGeom>
        <a:solidFill>
          <a:schemeClr val="accent5">
            <a:hueOff val="-5330780"/>
            <a:satOff val="3030"/>
            <a:lumOff val="-2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p>
      </dsp:txBody>
      <dsp:txXfrm>
        <a:off x="52911" y="1150365"/>
        <a:ext cx="8078058" cy="978073"/>
      </dsp:txXfrm>
    </dsp:sp>
    <dsp:sp modelId="{5B630B29-2CA1-4FDE-80E1-BA76828E103B}">
      <dsp:nvSpPr>
        <dsp:cNvPr id="0" name=""/>
        <dsp:cNvSpPr/>
      </dsp:nvSpPr>
      <dsp:spPr>
        <a:xfrm>
          <a:off x="0" y="2193260"/>
          <a:ext cx="8183880" cy="1083895"/>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kern="1200" dirty="0">
              <a:latin typeface="Times New Roman" pitchFamily="18" charset="0"/>
              <a:cs typeface="Times New Roman" pitchFamily="18" charset="0"/>
            </a:rPr>
            <a:t>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p>
      </dsp:txBody>
      <dsp:txXfrm>
        <a:off x="52911" y="2246171"/>
        <a:ext cx="8078058" cy="978073"/>
      </dsp:txXfrm>
    </dsp:sp>
    <dsp:sp modelId="{7BBEEA12-FF91-4A9F-86C3-3763431510A5}">
      <dsp:nvSpPr>
        <dsp:cNvPr id="0" name=""/>
        <dsp:cNvSpPr/>
      </dsp:nvSpPr>
      <dsp:spPr>
        <a:xfrm>
          <a:off x="0" y="3289066"/>
          <a:ext cx="8183880" cy="1083895"/>
        </a:xfrm>
        <a:prstGeom prst="roundRect">
          <a:avLst/>
        </a:prstGeom>
        <a:solidFill>
          <a:schemeClr val="accent5">
            <a:hueOff val="-15992340"/>
            <a:satOff val="9089"/>
            <a:lumOff val="-7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p>
      </dsp:txBody>
      <dsp:txXfrm>
        <a:off x="52911" y="3341977"/>
        <a:ext cx="8078058" cy="978073"/>
      </dsp:txXfrm>
    </dsp:sp>
    <dsp:sp modelId="{BB41440D-5CA5-46AA-81DA-0514B149D7B3}">
      <dsp:nvSpPr>
        <dsp:cNvPr id="0" name=""/>
        <dsp:cNvSpPr/>
      </dsp:nvSpPr>
      <dsp:spPr>
        <a:xfrm>
          <a:off x="0" y="4384872"/>
          <a:ext cx="8183880" cy="1083895"/>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Взяткодатель может переадресовать продолжение контакта другому человеку, напрямую не связанному с решением вопроса. </a:t>
          </a:r>
        </a:p>
      </dsp:txBody>
      <dsp:txXfrm>
        <a:off x="52911" y="4437783"/>
        <a:ext cx="8078058" cy="97807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E6EC7-36AC-4878-BC82-366E22F045AA}">
      <dsp:nvSpPr>
        <dsp:cNvPr id="0" name=""/>
        <dsp:cNvSpPr/>
      </dsp:nvSpPr>
      <dsp:spPr>
        <a:xfrm>
          <a:off x="0" y="0"/>
          <a:ext cx="1688280" cy="55418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100" b="1" kern="1200" dirty="0" err="1">
              <a:latin typeface="Times New Roman" pitchFamily="18" charset="0"/>
              <a:cs typeface="Times New Roman" pitchFamily="18" charset="0"/>
            </a:rPr>
            <a:t>взятковымогателем</a:t>
          </a:r>
          <a:r>
            <a:rPr lang="ru-RU" sz="1100" b="1" kern="1200" dirty="0">
              <a:latin typeface="Times New Roman" pitchFamily="18" charset="0"/>
              <a:cs typeface="Times New Roman" pitchFamily="18" charset="0"/>
            </a:rPr>
            <a:t>) либо как готовность, либо как категорический отказ принять (дать) взятку; </a:t>
          </a:r>
        </a:p>
      </dsp:txBody>
      <dsp:txXfrm>
        <a:off x="0" y="2216741"/>
        <a:ext cx="1688280" cy="2216741"/>
      </dsp:txXfrm>
    </dsp:sp>
    <dsp:sp modelId="{64817EB6-87C0-46F5-BD75-03100408D887}">
      <dsp:nvSpPr>
        <dsp:cNvPr id="0" name=""/>
        <dsp:cNvSpPr/>
      </dsp:nvSpPr>
      <dsp:spPr>
        <a:xfrm>
          <a:off x="30128" y="496164"/>
          <a:ext cx="1586984" cy="153315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060950-B53B-4337-B9A2-FBC5048A97BE}">
      <dsp:nvSpPr>
        <dsp:cNvPr id="0" name=""/>
        <dsp:cNvSpPr/>
      </dsp:nvSpPr>
      <dsp:spPr>
        <a:xfrm>
          <a:off x="1738929" y="0"/>
          <a:ext cx="1688280" cy="55418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p>
      </dsp:txBody>
      <dsp:txXfrm>
        <a:off x="1738929" y="2216741"/>
        <a:ext cx="1688280" cy="2216741"/>
      </dsp:txXfrm>
    </dsp:sp>
    <dsp:sp modelId="{82CF4D26-279B-4571-9A7A-E309574AA285}">
      <dsp:nvSpPr>
        <dsp:cNvPr id="0" name=""/>
        <dsp:cNvSpPr/>
      </dsp:nvSpPr>
      <dsp:spPr>
        <a:xfrm>
          <a:off x="1769058" y="496164"/>
          <a:ext cx="1586984" cy="153315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DC064-4BCD-4D14-8ECB-3BCFE33B3724}">
      <dsp:nvSpPr>
        <dsp:cNvPr id="0" name=""/>
        <dsp:cNvSpPr/>
      </dsp:nvSpPr>
      <dsp:spPr>
        <a:xfrm>
          <a:off x="3500464" y="0"/>
          <a:ext cx="1688280" cy="55418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Постараться перенести вопрос о времени и месте передачи взятки до следующей беседы и предложить хорошо знакомое Вам место для следующей встречи; </a:t>
          </a:r>
        </a:p>
      </dsp:txBody>
      <dsp:txXfrm>
        <a:off x="3500464" y="2216741"/>
        <a:ext cx="1688280" cy="2216741"/>
      </dsp:txXfrm>
    </dsp:sp>
    <dsp:sp modelId="{68B2162C-21B6-4D13-B98D-743E7A160218}">
      <dsp:nvSpPr>
        <dsp:cNvPr id="0" name=""/>
        <dsp:cNvSpPr/>
      </dsp:nvSpPr>
      <dsp:spPr>
        <a:xfrm>
          <a:off x="3507987" y="496164"/>
          <a:ext cx="1586984" cy="1533152"/>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C21B2-AFF1-4F6E-A7EA-6F9B60054226}">
      <dsp:nvSpPr>
        <dsp:cNvPr id="0" name=""/>
        <dsp:cNvSpPr/>
      </dsp:nvSpPr>
      <dsp:spPr>
        <a:xfrm>
          <a:off x="5216787" y="0"/>
          <a:ext cx="1688280" cy="55418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Не берите инициативу в разговоре на себя, больше «работайте на прием», позволяйте потенциальному взяткополучателю </a:t>
          </a:r>
          <a:r>
            <a:rPr lang="en-US" sz="1100" b="1" kern="1200" dirty="0">
              <a:latin typeface="Times New Roman" pitchFamily="18" charset="0"/>
              <a:cs typeface="Times New Roman" pitchFamily="18" charset="0"/>
            </a:rPr>
            <a:t>(</a:t>
          </a:r>
          <a:r>
            <a:rPr lang="en-US" sz="1100" b="1" kern="1200" dirty="0" err="1">
              <a:latin typeface="Times New Roman" pitchFamily="18" charset="0"/>
              <a:cs typeface="Times New Roman" pitchFamily="18" charset="0"/>
            </a:rPr>
            <a:t>взяткодателю</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выговориться</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сообщить</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Вам</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как</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можно</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больше</a:t>
          </a:r>
          <a:r>
            <a:rPr lang="en-US" sz="1100" b="1" kern="1200" dirty="0">
              <a:latin typeface="Times New Roman" pitchFamily="18" charset="0"/>
              <a:cs typeface="Times New Roman" pitchFamily="18" charset="0"/>
            </a:rPr>
            <a:t> </a:t>
          </a:r>
          <a:r>
            <a:rPr lang="en-US" sz="1100" b="1" kern="1200" dirty="0" err="1">
              <a:latin typeface="Times New Roman" pitchFamily="18" charset="0"/>
              <a:cs typeface="Times New Roman" pitchFamily="18" charset="0"/>
            </a:rPr>
            <a:t>информации</a:t>
          </a:r>
          <a:r>
            <a:rPr lang="en-US" sz="1100" b="1" kern="1200" dirty="0">
              <a:latin typeface="Times New Roman" pitchFamily="18" charset="0"/>
              <a:cs typeface="Times New Roman" pitchFamily="18" charset="0"/>
            </a:rPr>
            <a:t>; </a:t>
          </a:r>
          <a:endParaRPr lang="ru-RU" sz="1100" b="1" kern="1200" dirty="0">
            <a:latin typeface="Times New Roman" pitchFamily="18" charset="0"/>
            <a:cs typeface="Times New Roman" pitchFamily="18" charset="0"/>
          </a:endParaRPr>
        </a:p>
      </dsp:txBody>
      <dsp:txXfrm>
        <a:off x="5216787" y="2216741"/>
        <a:ext cx="1688280" cy="2216741"/>
      </dsp:txXfrm>
    </dsp:sp>
    <dsp:sp modelId="{2E60062D-8079-49DA-83CF-C026A68380B1}">
      <dsp:nvSpPr>
        <dsp:cNvPr id="0" name=""/>
        <dsp:cNvSpPr/>
      </dsp:nvSpPr>
      <dsp:spPr>
        <a:xfrm>
          <a:off x="5246916" y="496164"/>
          <a:ext cx="1586984" cy="1533152"/>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71679-2827-423B-88B6-ACE5736E46EF}">
      <dsp:nvSpPr>
        <dsp:cNvPr id="0" name=""/>
        <dsp:cNvSpPr/>
      </dsp:nvSpPr>
      <dsp:spPr>
        <a:xfrm>
          <a:off x="6955717" y="0"/>
          <a:ext cx="1688280" cy="55418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ru-RU" sz="1100" b="1" kern="1200" dirty="0">
              <a:latin typeface="Times New Roman" pitchFamily="18" charset="0"/>
              <a:cs typeface="Times New Roman" pitchFamily="18" charset="0"/>
            </a:rPr>
            <a:t>При наличии у Вас диктофона постараться записать (скрытно) предложение о взятке или ее вымогательстве.</a:t>
          </a:r>
        </a:p>
      </dsp:txBody>
      <dsp:txXfrm>
        <a:off x="6955717" y="2216741"/>
        <a:ext cx="1688280" cy="2216741"/>
      </dsp:txXfrm>
    </dsp:sp>
    <dsp:sp modelId="{DC095ECE-6AE4-40E4-857A-5E5D54B548D5}">
      <dsp:nvSpPr>
        <dsp:cNvPr id="0" name=""/>
        <dsp:cNvSpPr/>
      </dsp:nvSpPr>
      <dsp:spPr>
        <a:xfrm>
          <a:off x="7006365" y="488653"/>
          <a:ext cx="1586984" cy="1533152"/>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D9186-B1D2-4E9C-BA24-EA9895B2BDA3}">
      <dsp:nvSpPr>
        <dsp:cNvPr id="0" name=""/>
        <dsp:cNvSpPr/>
      </dsp:nvSpPr>
      <dsp:spPr>
        <a:xfrm>
          <a:off x="345759" y="4433483"/>
          <a:ext cx="7952478" cy="83127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952B-A0D0-4878-9CEF-8A8772ADEDDA}">
      <dsp:nvSpPr>
        <dsp:cNvPr id="0" name=""/>
        <dsp:cNvSpPr/>
      </dsp:nvSpPr>
      <dsp:spPr>
        <a:xfrm>
          <a:off x="0" y="1275014"/>
          <a:ext cx="8183880" cy="13308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b="0" kern="1200" dirty="0">
              <a:latin typeface="Times New Roman" pitchFamily="18" charset="0"/>
              <a:cs typeface="Times New Roman" pitchFamily="18" charset="0"/>
            </a:rPr>
            <a:t>Уведомить представителя  нанимателя  (работодателя),  правоохранительные органы о случае обращения к нему  каких-либо лиц в целях склонения его к совершению коррупционных правонарушений, в том числе предложение и вымогательства взятки </a:t>
          </a:r>
          <a:r>
            <a:rPr lang="ru-RU" sz="1600" b="0" i="1" kern="1200" dirty="0">
              <a:latin typeface="Times New Roman" pitchFamily="18" charset="0"/>
              <a:cs typeface="Times New Roman" pitchFamily="18" charset="0"/>
            </a:rPr>
            <a:t>(ст. 9 Федерального закона от 25.12.2008 № 273-ФЗ «О противодействии коррупции»).</a:t>
          </a:r>
          <a:endParaRPr lang="ru-RU" sz="1600" b="0" kern="1200" dirty="0">
            <a:latin typeface="Times New Roman" pitchFamily="18" charset="0"/>
            <a:cs typeface="Times New Roman" pitchFamily="18" charset="0"/>
          </a:endParaRPr>
        </a:p>
      </dsp:txBody>
      <dsp:txXfrm>
        <a:off x="64968" y="1339982"/>
        <a:ext cx="8053944" cy="1200939"/>
      </dsp:txXfrm>
    </dsp:sp>
    <dsp:sp modelId="{EA688798-8E9C-425F-9268-4A95DFC8C394}">
      <dsp:nvSpPr>
        <dsp:cNvPr id="0" name=""/>
        <dsp:cNvSpPr/>
      </dsp:nvSpPr>
      <dsp:spPr>
        <a:xfrm>
          <a:off x="0" y="2793089"/>
          <a:ext cx="8183880" cy="1330875"/>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ru-RU" sz="1600" b="0" kern="1200" dirty="0">
              <a:latin typeface="Times New Roman" pitchFamily="18" charset="0"/>
              <a:cs typeface="Times New Roman" pitchFamily="18" charset="0"/>
            </a:rPr>
            <a:t>При получении гражданским (муниципальным) служащим предложения о совершении коррупционного правонарушения он обязан незамедлительно, а если указанное предложение поступило вне служебного времени, незамедлительно при первой возможности уведомить представителя нанимателя (работодателя) о склонении к коррупционному правонарушению.</a:t>
          </a:r>
        </a:p>
      </dsp:txBody>
      <dsp:txXfrm>
        <a:off x="64968" y="2858057"/>
        <a:ext cx="8053944" cy="120093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CB03-8254-4790-A9BA-9DC7533DA0FD}">
      <dsp:nvSpPr>
        <dsp:cNvPr id="0" name=""/>
        <dsp:cNvSpPr/>
      </dsp:nvSpPr>
      <dsp:spPr>
        <a:xfrm>
          <a:off x="542888" y="0"/>
          <a:ext cx="7098103" cy="5756168"/>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ru-RU" sz="1800" b="1" kern="1200" dirty="0">
              <a:latin typeface="Times New Roman" pitchFamily="18" charset="0"/>
              <a:cs typeface="Times New Roman" pitchFamily="18" charset="0"/>
            </a:rPr>
            <a:t>Невыполнение государственным гражданским служащим (муниципальным служащим) обязанности по уведомлению о случаях предложения ему (вымогательства) взятки является правонарушением, влекущим увольнение с государственной </a:t>
          </a:r>
          <a:r>
            <a:rPr lang="ru-RU" sz="1800" b="1" kern="1200">
              <a:latin typeface="Times New Roman" pitchFamily="18" charset="0"/>
              <a:cs typeface="Times New Roman" pitchFamily="18" charset="0"/>
            </a:rPr>
            <a:t>(муниципальной) </a:t>
          </a:r>
          <a:r>
            <a:rPr lang="ru-RU" sz="1800" b="1" kern="1200" dirty="0">
              <a:latin typeface="Times New Roman" pitchFamily="18" charset="0"/>
              <a:cs typeface="Times New Roman" pitchFamily="18" charset="0"/>
            </a:rPr>
            <a:t>службы либо привлечение его к иным видам ответственности в соответствии </a:t>
          </a:r>
          <a:br>
            <a:rPr lang="ru-RU" sz="1800" b="1" kern="1200" dirty="0">
              <a:latin typeface="Times New Roman" pitchFamily="18" charset="0"/>
              <a:cs typeface="Times New Roman" pitchFamily="18" charset="0"/>
            </a:rPr>
          </a:br>
          <a:r>
            <a:rPr lang="ru-RU" sz="1800" b="1" kern="1200" dirty="0">
              <a:latin typeface="Times New Roman" pitchFamily="18" charset="0"/>
              <a:cs typeface="Times New Roman" pitchFamily="18" charset="0"/>
            </a:rPr>
            <a:t>с законодательством Российской Федерации.</a:t>
          </a:r>
        </a:p>
      </dsp:txBody>
      <dsp:txXfrm>
        <a:off x="1582381" y="842971"/>
        <a:ext cx="5019117" cy="4070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57A54-89C2-4998-8525-1074BF728480}">
      <dsp:nvSpPr>
        <dsp:cNvPr id="0" name=""/>
        <dsp:cNvSpPr/>
      </dsp:nvSpPr>
      <dsp:spPr>
        <a:xfrm>
          <a:off x="0" y="11922"/>
          <a:ext cx="8183880" cy="17275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ru-RU" sz="2100" kern="1200" dirty="0">
              <a:latin typeface="Times New Roman" pitchFamily="18" charset="0"/>
              <a:cs typeface="Times New Roman" pitchFamily="18" charset="0"/>
            </a:rPr>
            <a:t>Основная борьба со взяточничеством началась при Екатерине II. </a:t>
          </a:r>
        </a:p>
      </dsp:txBody>
      <dsp:txXfrm>
        <a:off x="84333" y="96255"/>
        <a:ext cx="8015214" cy="1558912"/>
      </dsp:txXfrm>
    </dsp:sp>
    <dsp:sp modelId="{7C26A0DC-CB72-4D03-88F6-077D219939CA}">
      <dsp:nvSpPr>
        <dsp:cNvPr id="0" name=""/>
        <dsp:cNvSpPr/>
      </dsp:nvSpPr>
      <dsp:spPr>
        <a:xfrm>
          <a:off x="0" y="1799980"/>
          <a:ext cx="8183880" cy="1727578"/>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ru-RU" sz="2100" kern="1200" dirty="0">
              <a:latin typeface="Times New Roman" pitchFamily="18" charset="0"/>
              <a:cs typeface="Times New Roman" pitchFamily="18" charset="0"/>
            </a:rPr>
            <a:t>Императрица вновь назначила чиновникам жалование, </a:t>
          </a:r>
          <a:br>
            <a:rPr lang="ru-RU" sz="2100" kern="1200" dirty="0">
              <a:latin typeface="Times New Roman" pitchFamily="18" charset="0"/>
              <a:cs typeface="Times New Roman" pitchFamily="18" charset="0"/>
            </a:rPr>
          </a:br>
          <a:r>
            <a:rPr lang="ru-RU" sz="2100" kern="1200" dirty="0">
              <a:latin typeface="Times New Roman" pitchFamily="18" charset="0"/>
              <a:cs typeface="Times New Roman" pitchFamily="18" charset="0"/>
            </a:rPr>
            <a:t>но в этот раз оно выплачивалось вовремя и было намного выше того, что было при Петре </a:t>
          </a:r>
          <a:r>
            <a:rPr lang="en-US" sz="2100" kern="1200" dirty="0">
              <a:latin typeface="Times New Roman" pitchFamily="18" charset="0"/>
              <a:cs typeface="Times New Roman" pitchFamily="18" charset="0"/>
            </a:rPr>
            <a:t>I</a:t>
          </a:r>
          <a:r>
            <a:rPr lang="ru-RU" sz="2100" kern="1200" dirty="0">
              <a:latin typeface="Times New Roman" pitchFamily="18" charset="0"/>
              <a:cs typeface="Times New Roman" pitchFamily="18" charset="0"/>
            </a:rPr>
            <a:t>.</a:t>
          </a:r>
        </a:p>
      </dsp:txBody>
      <dsp:txXfrm>
        <a:off x="84333" y="1884313"/>
        <a:ext cx="8015214" cy="1558912"/>
      </dsp:txXfrm>
    </dsp:sp>
    <dsp:sp modelId="{A9E3A32B-F6A5-4EC5-ADF4-05C3D804A7F3}">
      <dsp:nvSpPr>
        <dsp:cNvPr id="0" name=""/>
        <dsp:cNvSpPr/>
      </dsp:nvSpPr>
      <dsp:spPr>
        <a:xfrm>
          <a:off x="0" y="3588039"/>
          <a:ext cx="8183880" cy="1727578"/>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ru-RU" sz="2100" kern="1200" dirty="0">
              <a:latin typeface="Times New Roman" pitchFamily="18" charset="0"/>
              <a:cs typeface="Times New Roman" pitchFamily="18" charset="0"/>
            </a:rPr>
            <a:t>Годовой средний оклад служащего в 1763 году составлял 30 рублей в уездных, </a:t>
          </a:r>
          <a:br>
            <a:rPr lang="ru-RU" sz="2100" kern="1200" dirty="0">
              <a:latin typeface="Times New Roman" pitchFamily="18" charset="0"/>
              <a:cs typeface="Times New Roman" pitchFamily="18" charset="0"/>
            </a:rPr>
          </a:br>
          <a:r>
            <a:rPr lang="ru-RU" sz="2100" kern="1200" dirty="0">
              <a:latin typeface="Times New Roman" pitchFamily="18" charset="0"/>
              <a:cs typeface="Times New Roman" pitchFamily="18" charset="0"/>
            </a:rPr>
            <a:t>60 рублей в губернских и 100-150 рублей в центральных и высших учреждениях (для сравнения пуд зерна в то время стоил 10-15 копеек). </a:t>
          </a:r>
        </a:p>
      </dsp:txBody>
      <dsp:txXfrm>
        <a:off x="84333" y="3672372"/>
        <a:ext cx="8015214" cy="1558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74ACE-D39F-46B2-A496-6348A32F4D70}">
      <dsp:nvSpPr>
        <dsp:cNvPr id="0" name=""/>
        <dsp:cNvSpPr/>
      </dsp:nvSpPr>
      <dsp:spPr>
        <a:xfrm>
          <a:off x="0" y="379175"/>
          <a:ext cx="8183880" cy="2220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ru-RU" sz="2000" kern="1200" dirty="0">
              <a:latin typeface="Times New Roman" pitchFamily="18" charset="0"/>
              <a:cs typeface="Times New Roman" pitchFamily="18" charset="0"/>
            </a:rPr>
            <a:t>Во времена дворцовых переворотов, когда было уже не до чиновников, им отменили жалование и легализовали «кормления от дел». </a:t>
          </a:r>
        </a:p>
      </dsp:txBody>
      <dsp:txXfrm>
        <a:off x="108375" y="487550"/>
        <a:ext cx="7967130" cy="2003325"/>
      </dsp:txXfrm>
    </dsp:sp>
    <dsp:sp modelId="{2A4B3D56-E6D6-4C5B-A8EC-BA922E2AEC28}">
      <dsp:nvSpPr>
        <dsp:cNvPr id="0" name=""/>
        <dsp:cNvSpPr/>
      </dsp:nvSpPr>
      <dsp:spPr>
        <a:xfrm>
          <a:off x="0" y="2656851"/>
          <a:ext cx="8183880" cy="22200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ru-RU" sz="2000" kern="1200" dirty="0">
              <a:latin typeface="Times New Roman" pitchFamily="18" charset="0"/>
              <a:cs typeface="Times New Roman" pitchFamily="18" charset="0"/>
            </a:rPr>
            <a:t>В 19 веке коррупция фактически превратилась в механизм государственного управления. Особенно же она ужесточилась при Николае </a:t>
          </a:r>
          <a:r>
            <a:rPr lang="en-US" sz="2000" kern="1200" dirty="0">
              <a:latin typeface="Times New Roman" pitchFamily="18" charset="0"/>
              <a:cs typeface="Times New Roman" pitchFamily="18" charset="0"/>
            </a:rPr>
            <a:t>I</a:t>
          </a:r>
          <a:r>
            <a:rPr lang="ru-RU" sz="2000" kern="1200" dirty="0">
              <a:latin typeface="Times New Roman" pitchFamily="18" charset="0"/>
              <a:cs typeface="Times New Roman" pitchFamily="18" charset="0"/>
            </a:rPr>
            <a:t>. Так, доподлинно известно, что помещики всех губерний Правобережной Украины ежегодно собирали для полицейских немалую сумму. Киевский губернатор И.И. </a:t>
          </a:r>
          <a:r>
            <a:rPr lang="ru-RU" sz="2000" kern="1200" dirty="0" err="1">
              <a:latin typeface="Times New Roman" pitchFamily="18" charset="0"/>
              <a:cs typeface="Times New Roman" pitchFamily="18" charset="0"/>
            </a:rPr>
            <a:t>Фундуклей</a:t>
          </a:r>
          <a:r>
            <a:rPr lang="ru-RU" sz="2000" kern="1200" dirty="0">
              <a:latin typeface="Times New Roman" pitchFamily="18" charset="0"/>
              <a:cs typeface="Times New Roman" pitchFamily="18" charset="0"/>
            </a:rPr>
            <a:t> объяснял это тем, что если помещики не будут выделять средства на содержание чиновников полиции, «то средства эти они получат от воров». </a:t>
          </a:r>
        </a:p>
      </dsp:txBody>
      <dsp:txXfrm>
        <a:off x="108375" y="2765226"/>
        <a:ext cx="7967130" cy="2003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4DC3C-8429-4B39-81CF-B9100B013594}">
      <dsp:nvSpPr>
        <dsp:cNvPr id="0" name=""/>
        <dsp:cNvSpPr/>
      </dsp:nvSpPr>
      <dsp:spPr>
        <a:xfrm rot="10800000">
          <a:off x="1928800" y="0"/>
          <a:ext cx="5442280" cy="234803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416"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В 1881 году Александр </a:t>
          </a:r>
          <a:r>
            <a:rPr lang="en-US" sz="1600" kern="1200" dirty="0">
              <a:latin typeface="Times New Roman" pitchFamily="18" charset="0"/>
              <a:cs typeface="Times New Roman" pitchFamily="18" charset="0"/>
            </a:rPr>
            <a:t>III</a:t>
          </a:r>
          <a:r>
            <a:rPr lang="ru-RU" sz="1600" kern="1200" dirty="0">
              <a:latin typeface="Times New Roman" pitchFamily="18" charset="0"/>
              <a:cs typeface="Times New Roman" pitchFamily="18" charset="0"/>
            </a:rPr>
            <a:t> учредил комитет для выработки проекта уголовного Уложения. Было принято специальное решение, запрещавшее совмещение государственных должностей с должностями в акционерных обществах и банках. Однако чиновники нашли выход и стали «проталкивать» в эти организации своих родственников. </a:t>
          </a:r>
        </a:p>
      </dsp:txBody>
      <dsp:txXfrm rot="10800000">
        <a:off x="2515807" y="0"/>
        <a:ext cx="4855273" cy="2348030"/>
      </dsp:txXfrm>
    </dsp:sp>
    <dsp:sp modelId="{2D4395B8-12D9-4D75-BAE3-AD5904A14046}">
      <dsp:nvSpPr>
        <dsp:cNvPr id="0" name=""/>
        <dsp:cNvSpPr/>
      </dsp:nvSpPr>
      <dsp:spPr>
        <a:xfrm>
          <a:off x="783792" y="1006"/>
          <a:ext cx="2348030" cy="23480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5718F-6A0D-463E-B886-EA27E7E09C23}">
      <dsp:nvSpPr>
        <dsp:cNvPr id="0" name=""/>
        <dsp:cNvSpPr/>
      </dsp:nvSpPr>
      <dsp:spPr>
        <a:xfrm rot="10800000">
          <a:off x="1957807" y="3049941"/>
          <a:ext cx="5442280" cy="2348030"/>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416"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В 1922 году вышел закон, по которому за взятку полагался расстрел. В последующем жесткие карательные меры по борьбе с коррупцией вошли в постоянную практику советского государства, особенно при И.В. Сталине, что, повлияло на уменьшение коррупции.</a:t>
          </a:r>
        </a:p>
      </dsp:txBody>
      <dsp:txXfrm rot="10800000">
        <a:off x="2544814" y="3049941"/>
        <a:ext cx="4855273" cy="2348030"/>
      </dsp:txXfrm>
    </dsp:sp>
    <dsp:sp modelId="{B9E8C388-A76C-4129-8EEB-55AA088B2F6D}">
      <dsp:nvSpPr>
        <dsp:cNvPr id="0" name=""/>
        <dsp:cNvSpPr/>
      </dsp:nvSpPr>
      <dsp:spPr>
        <a:xfrm>
          <a:off x="783792" y="3049941"/>
          <a:ext cx="2348030" cy="234803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B5D2B-A5C9-4F70-9FCC-419595FA50ED}">
      <dsp:nvSpPr>
        <dsp:cNvPr id="0" name=""/>
        <dsp:cNvSpPr/>
      </dsp:nvSpPr>
      <dsp:spPr>
        <a:xfrm>
          <a:off x="1279" y="1236746"/>
          <a:ext cx="3888142" cy="33844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a:t>Легальное понятие коррупции закреплено в ст. 1 Федерального закона от 25.12.2008г. № 273-ФЗ «О противодействии коррупции»</a:t>
          </a:r>
        </a:p>
      </dsp:txBody>
      <dsp:txXfrm>
        <a:off x="166493" y="1401960"/>
        <a:ext cx="3557714" cy="3053995"/>
      </dsp:txXfrm>
    </dsp:sp>
    <dsp:sp modelId="{43C61D1A-50F0-427C-9FBA-156C5531F3FF}">
      <dsp:nvSpPr>
        <dsp:cNvPr id="0" name=""/>
        <dsp:cNvSpPr/>
      </dsp:nvSpPr>
      <dsp:spPr>
        <a:xfrm>
          <a:off x="1945350" y="782368"/>
          <a:ext cx="4293178" cy="4293178"/>
        </a:xfrm>
        <a:custGeom>
          <a:avLst/>
          <a:gdLst/>
          <a:ahLst/>
          <a:cxnLst/>
          <a:rect l="0" t="0" r="0" b="0"/>
          <a:pathLst>
            <a:path>
              <a:moveTo>
                <a:pt x="846805" y="438254"/>
              </a:moveTo>
              <a:arcTo wR="2146589" hR="2146589" stAng="13964062" swAng="447187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50B5CE-60C3-4098-A181-E261E385C9B9}">
      <dsp:nvSpPr>
        <dsp:cNvPr id="0" name=""/>
        <dsp:cNvSpPr/>
      </dsp:nvSpPr>
      <dsp:spPr>
        <a:xfrm>
          <a:off x="4294458" y="1236746"/>
          <a:ext cx="3888142" cy="3384423"/>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RU" sz="1300" b="1" kern="1200" dirty="0"/>
            <a:t>Коррупция</a:t>
          </a:r>
          <a:r>
            <a:rPr lang="ru-RU" sz="1300" kern="1200" dirty="0"/>
            <a:t> - злоупотребление служебным положением, </a:t>
          </a:r>
          <a:r>
            <a:rPr lang="ru-RU" sz="1300" b="1" kern="1200" dirty="0"/>
            <a:t>дача взятки, </a:t>
          </a:r>
          <a:br>
            <a:rPr lang="ru-RU" sz="1300" b="1" kern="1200" dirty="0"/>
          </a:br>
          <a:r>
            <a:rPr lang="ru-RU" sz="1300" b="1" kern="1200" dirty="0"/>
            <a:t>получение взятки, </a:t>
          </a:r>
          <a:r>
            <a:rPr lang="ru-RU" sz="1300" kern="1200" dirty="0"/>
            <a:t>злоупотребление полномочиями, </a:t>
          </a:r>
          <a:r>
            <a:rPr lang="ru-RU" sz="1300" b="1" kern="1200" dirty="0"/>
            <a:t>коммерческий подкуп</a:t>
          </a:r>
          <a:r>
            <a:rPr lang="ru-RU" sz="1300" kern="1200" dirty="0"/>
            <a:t>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перечисленных деяний от имени или в интересах юридического лица</a:t>
          </a:r>
          <a:r>
            <a:rPr lang="ru-RU" sz="1300" i="1" kern="1200" dirty="0"/>
            <a:t> </a:t>
          </a:r>
          <a:endParaRPr lang="ru-RU" sz="1300" kern="1200" dirty="0"/>
        </a:p>
      </dsp:txBody>
      <dsp:txXfrm>
        <a:off x="4459672" y="1401960"/>
        <a:ext cx="3557714" cy="3053995"/>
      </dsp:txXfrm>
    </dsp:sp>
    <dsp:sp modelId="{26346BB5-8E3A-474D-B2E9-CEEF32BEAD85}">
      <dsp:nvSpPr>
        <dsp:cNvPr id="0" name=""/>
        <dsp:cNvSpPr/>
      </dsp:nvSpPr>
      <dsp:spPr>
        <a:xfrm>
          <a:off x="1945350" y="782368"/>
          <a:ext cx="4293178" cy="4293178"/>
        </a:xfrm>
        <a:custGeom>
          <a:avLst/>
          <a:gdLst/>
          <a:ahLst/>
          <a:cxnLst/>
          <a:rect l="0" t="0" r="0" b="0"/>
          <a:pathLst>
            <a:path>
              <a:moveTo>
                <a:pt x="3446373" y="3854924"/>
              </a:moveTo>
              <a:arcTo wR="2146589" hR="2146589" stAng="3164062" swAng="4471876"/>
            </a:path>
          </a:pathLst>
        </a:custGeom>
        <a:noFill/>
        <a:ln w="9525" cap="flat" cmpd="sng" algn="ctr">
          <a:solidFill>
            <a:schemeClr val="accent4">
              <a:hueOff val="20423033"/>
              <a:satOff val="-23986"/>
              <a:lumOff val="921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8550B-EA80-4E9E-989C-C316731EE89A}">
      <dsp:nvSpPr>
        <dsp:cNvPr id="0" name=""/>
        <dsp:cNvSpPr/>
      </dsp:nvSpPr>
      <dsp:spPr>
        <a:xfrm>
          <a:off x="0" y="208605"/>
          <a:ext cx="8183880" cy="49103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ru-RU" sz="3200" b="1" kern="1200" dirty="0">
              <a:latin typeface="Times New Roman" pitchFamily="18" charset="0"/>
              <a:cs typeface="Times New Roman" pitchFamily="18" charset="0"/>
            </a:rPr>
            <a:t>Взятка</a:t>
          </a:r>
          <a:r>
            <a:rPr lang="en-US" sz="3200" kern="1200" dirty="0">
              <a:latin typeface="Times New Roman" pitchFamily="18" charset="0"/>
              <a:cs typeface="Times New Roman" pitchFamily="18" charset="0"/>
            </a:rPr>
            <a:t> </a:t>
          </a:r>
          <a:r>
            <a:rPr lang="ru-RU" sz="3200" kern="1200" dirty="0">
              <a:latin typeface="Times New Roman" pitchFamily="18" charset="0"/>
              <a:cs typeface="Times New Roman" pitchFamily="18" charset="0"/>
            </a:rPr>
            <a:t>— принимаемые должностным лицом материальные ценности (предметы или деньги) или какая-либо имущественная выгода или услуги за действие (бездействие) в интересах взяткодателя, которое это лицо могло или должно было совершить в силу своего служебного положения.</a:t>
          </a:r>
        </a:p>
      </dsp:txBody>
      <dsp:txXfrm>
        <a:off x="0" y="208605"/>
        <a:ext cx="8183880" cy="4910328"/>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01.06.2022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01.06.2022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61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0006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Легальное понятие коррупции</a:t>
            </a:r>
          </a:p>
        </p:txBody>
      </p:sp>
      <p:graphicFrame>
        <p:nvGraphicFramePr>
          <p:cNvPr id="6" name="Содержимое 5"/>
          <p:cNvGraphicFramePr>
            <a:graphicFrameLocks noGrp="1"/>
          </p:cNvGraphicFramePr>
          <p:nvPr>
            <p:ph sz="quarter" idx="1"/>
          </p:nvPr>
        </p:nvGraphicFramePr>
        <p:xfrm>
          <a:off x="500034" y="500042"/>
          <a:ext cx="818388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77214"/>
          </a:xfrm>
        </p:spPr>
        <p:txBody>
          <a:bodyPr>
            <a:normAutofit/>
          </a:bodyPr>
          <a:lstStyle/>
          <a:p>
            <a:pPr algn="ctr"/>
            <a:r>
              <a:rPr lang="ru-RU" sz="3200" dirty="0">
                <a:solidFill>
                  <a:schemeClr val="accent2">
                    <a:lumMod val="75000"/>
                  </a:schemeClr>
                </a:solidFill>
                <a:latin typeface="Times New Roman" pitchFamily="18" charset="0"/>
                <a:cs typeface="Times New Roman" pitchFamily="18" charset="0"/>
              </a:rPr>
              <a:t>Понятие взятки</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Форма взятки</a:t>
            </a:r>
          </a:p>
        </p:txBody>
      </p:sp>
      <p:graphicFrame>
        <p:nvGraphicFramePr>
          <p:cNvPr id="5" name="Содержимое 4"/>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Форма взятки</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500066"/>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Субъекты преступлений</a:t>
            </a:r>
            <a:r>
              <a:rPr lang="en-US" sz="2400" dirty="0">
                <a:solidFill>
                  <a:schemeClr val="accent2">
                    <a:lumMod val="75000"/>
                  </a:schemeClr>
                </a:solidFill>
                <a:latin typeface="Times New Roman" pitchFamily="18" charset="0"/>
                <a:cs typeface="Times New Roman" pitchFamily="18" charset="0"/>
              </a:rPr>
              <a:t> </a:t>
            </a:r>
            <a:r>
              <a:rPr lang="ru-RU" sz="2400" dirty="0">
                <a:solidFill>
                  <a:schemeClr val="accent2">
                    <a:lumMod val="75000"/>
                  </a:schemeClr>
                </a:solidFill>
                <a:latin typeface="Times New Roman" pitchFamily="18" charset="0"/>
                <a:cs typeface="Times New Roman" pitchFamily="18" charset="0"/>
              </a:rPr>
              <a:t>коррупционной направленности</a:t>
            </a:r>
          </a:p>
        </p:txBody>
      </p:sp>
      <p:graphicFrame>
        <p:nvGraphicFramePr>
          <p:cNvPr id="5" name="Содержимое 4"/>
          <p:cNvGraphicFramePr>
            <a:graphicFrameLocks noGrp="1"/>
          </p:cNvGraphicFramePr>
          <p:nvPr>
            <p:ph sz="quarter" idx="1"/>
          </p:nvPr>
        </p:nvGraphicFramePr>
        <p:xfrm>
          <a:off x="500034" y="857232"/>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534338"/>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Соучастие родственников</a:t>
            </a: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534338"/>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Коррупционные уголовно-правовые деяния</a:t>
            </a:r>
          </a:p>
        </p:txBody>
      </p:sp>
      <p:graphicFrame>
        <p:nvGraphicFramePr>
          <p:cNvPr id="9" name="Содержимое 8"/>
          <p:cNvGraphicFramePr>
            <a:graphicFrameLocks noGrp="1"/>
          </p:cNvGraphicFramePr>
          <p:nvPr>
            <p:ph sz="quarter" idx="1"/>
          </p:nvPr>
        </p:nvGraphicFramePr>
        <p:xfrm>
          <a:off x="500034" y="785794"/>
          <a:ext cx="81838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Получение взятки</a:t>
            </a: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290 УК РФ </a:t>
            </a: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22932"/>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290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428596" y="857232"/>
          <a:ext cx="8183880" cy="561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p>
        </p:txBody>
      </p:sp>
      <p:sp>
        <p:nvSpPr>
          <p:cNvPr id="2" name="Заголовок 1"/>
          <p:cNvSpPr>
            <a:spLocks noGrp="1"/>
          </p:cNvSpPr>
          <p:nvPr>
            <p:ph type="ctrTitle"/>
          </p:nvPr>
        </p:nvSpPr>
        <p:spPr>
          <a:xfrm>
            <a:off x="214282" y="1500174"/>
            <a:ext cx="8786874" cy="1543048"/>
          </a:xfrm>
        </p:spPr>
        <p:txBody>
          <a:bodyPr>
            <a:noAutofit/>
          </a:bodyPr>
          <a:lstStyle/>
          <a:p>
            <a:r>
              <a:rPr lang="ru-RU" sz="2800" b="1" dirty="0">
                <a:solidFill>
                  <a:srgbClr val="002060"/>
                </a:solidFill>
                <a:latin typeface="Times New Roman" pitchFamily="18" charset="0"/>
                <a:cs typeface="Times New Roman" pitchFamily="18" charset="0"/>
              </a:rPr>
              <a:t>Уголовная и административная ответственность за совершение коррупционных преступлений и правонарушений</a:t>
            </a: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714752"/>
            <a:ext cx="2214578" cy="1852606"/>
          </a:xfrm>
          <a:prstGeom prst="rect">
            <a:avLst/>
          </a:prstGeom>
          <a:noFill/>
        </p:spPr>
      </p:pic>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Дача взятки</a:t>
            </a: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291 УК РФ</a:t>
            </a:r>
          </a:p>
        </p:txBody>
      </p:sp>
      <p:graphicFrame>
        <p:nvGraphicFramePr>
          <p:cNvPr id="4" name="Содержимое 3"/>
          <p:cNvGraphicFramePr>
            <a:graphicFrameLocks noGrp="1"/>
          </p:cNvGraphicFramePr>
          <p:nvPr>
            <p:ph sz="quarter" idx="1"/>
          </p:nvPr>
        </p:nvGraphicFramePr>
        <p:xfrm>
          <a:off x="500034" y="1142984"/>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22932"/>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291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42942"/>
          </a:xfrm>
        </p:spPr>
        <p:txBody>
          <a:bodyPr>
            <a:normAutofit/>
          </a:bodyPr>
          <a:lstStyle/>
          <a:p>
            <a:pPr algn="ctr"/>
            <a:r>
              <a:rPr lang="ru-RU" sz="2800" dirty="0">
                <a:solidFill>
                  <a:schemeClr val="accent2">
                    <a:lumMod val="75000"/>
                  </a:schemeClr>
                </a:solidFill>
                <a:latin typeface="Times New Roman" pitchFamily="18" charset="0"/>
                <a:cs typeface="Times New Roman" pitchFamily="18" charset="0"/>
              </a:rPr>
              <a:t>Посредничество во взяточничестве</a:t>
            </a:r>
          </a:p>
        </p:txBody>
      </p:sp>
      <p:graphicFrame>
        <p:nvGraphicFramePr>
          <p:cNvPr id="4" name="Содержимое 3"/>
          <p:cNvGraphicFramePr>
            <a:graphicFrameLocks noGrp="1"/>
          </p:cNvGraphicFramePr>
          <p:nvPr>
            <p:ph sz="quarter" idx="1"/>
          </p:nvPr>
        </p:nvGraphicFramePr>
        <p:xfrm>
          <a:off x="571472" y="785794"/>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r>
              <a:rPr lang="ru-RU" dirty="0">
                <a:solidFill>
                  <a:schemeClr val="accent2">
                    <a:lumMod val="75000"/>
                  </a:schemeClr>
                </a:solidFill>
                <a:latin typeface="Times New Roman" pitchFamily="18" charset="0"/>
                <a:cs typeface="Times New Roman" pitchFamily="18" charset="0"/>
              </a:rPr>
              <a:t>Состав ст. 291.1 УК РФ</a:t>
            </a:r>
          </a:p>
        </p:txBody>
      </p:sp>
      <p:graphicFrame>
        <p:nvGraphicFramePr>
          <p:cNvPr id="4" name="Содержимое 3"/>
          <p:cNvGraphicFramePr>
            <a:graphicFrameLocks noGrp="1"/>
          </p:cNvGraphicFramePr>
          <p:nvPr>
            <p:ph sz="quarter" idx="1"/>
          </p:nvPr>
        </p:nvGraphicFramePr>
        <p:xfrm>
          <a:off x="503238" y="530225"/>
          <a:ext cx="8183562" cy="5399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500034" y="928670"/>
          <a:ext cx="8183562" cy="5327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291.1 УК РФ</a:t>
            </a:r>
            <a:endParaRPr lang="ru-RU" dirty="0">
              <a:latin typeface="Times New Roman" pitchFamily="18" charset="0"/>
              <a:cs typeface="Times New Roman" pitchFamily="18" charset="0"/>
            </a:endParaRPr>
          </a:p>
        </p:txBody>
      </p:sp>
      <p:graphicFrame>
        <p:nvGraphicFramePr>
          <p:cNvPr id="6" name="Содержимое 4"/>
          <p:cNvGraphicFramePr>
            <a:graphicFrameLocks noGrp="1"/>
          </p:cNvGraphicFramePr>
          <p:nvPr>
            <p:ph sz="quarter" idx="1"/>
          </p:nvPr>
        </p:nvGraphicFramePr>
        <p:xfrm>
          <a:off x="500034" y="1071546"/>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Коммерческий подкуп</a:t>
            </a: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204 УК РФ</a:t>
            </a: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204 УК РФ</a:t>
            </a:r>
          </a:p>
        </p:txBody>
      </p:sp>
      <p:graphicFrame>
        <p:nvGraphicFramePr>
          <p:cNvPr id="6" name="Содержимое 4"/>
          <p:cNvGraphicFramePr>
            <a:graphicFrameLocks noGrp="1"/>
          </p:cNvGraphicFramePr>
          <p:nvPr>
            <p:ph sz="quarter" idx="1"/>
          </p:nvPr>
        </p:nvGraphicFramePr>
        <p:xfrm>
          <a:off x="500034" y="1142984"/>
          <a:ext cx="8183562" cy="532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83880" cy="534338"/>
          </a:xfrm>
        </p:spPr>
        <p:txBody>
          <a:bodyPr>
            <a:normAutofit fontScale="90000"/>
          </a:bodyPr>
          <a:lstStyle/>
          <a:p>
            <a:pPr algn="ctr"/>
            <a:r>
              <a:rPr lang="ru-RU" sz="2800" dirty="0">
                <a:solidFill>
                  <a:schemeClr val="accent2">
                    <a:lumMod val="75000"/>
                  </a:schemeClr>
                </a:solidFill>
                <a:latin typeface="Times New Roman" pitchFamily="18" charset="0"/>
                <a:cs typeface="Times New Roman" pitchFamily="18" charset="0"/>
              </a:rPr>
              <a:t>Провокация взятки либо коммерческого подкупа</a:t>
            </a:r>
          </a:p>
        </p:txBody>
      </p:sp>
      <p:graphicFrame>
        <p:nvGraphicFramePr>
          <p:cNvPr id="4" name="Содержимое 3"/>
          <p:cNvGraphicFramePr>
            <a:graphicFrameLocks noGrp="1"/>
          </p:cNvGraphicFramePr>
          <p:nvPr>
            <p:ph sz="quarter" idx="1"/>
          </p:nvPr>
        </p:nvGraphicFramePr>
        <p:xfrm>
          <a:off x="500034" y="1357298"/>
          <a:ext cx="8183880" cy="504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183880" cy="677214"/>
          </a:xfrm>
        </p:spPr>
        <p:txBody>
          <a:bodyPr>
            <a:normAutofit fontScale="90000"/>
          </a:bodyPr>
          <a:lstStyle/>
          <a:p>
            <a:pPr algn="ctr"/>
            <a:r>
              <a:rPr lang="ru-RU" dirty="0">
                <a:solidFill>
                  <a:srgbClr val="002060"/>
                </a:solidFill>
                <a:latin typeface="Times New Roman" pitchFamily="18" charset="0"/>
                <a:cs typeface="Times New Roman" pitchFamily="18" charset="0"/>
              </a:rPr>
              <a:t>Историческая справка</a:t>
            </a: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304 УК РФ</a:t>
            </a: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304 УК РФ</a:t>
            </a:r>
          </a:p>
        </p:txBody>
      </p:sp>
      <p:graphicFrame>
        <p:nvGraphicFramePr>
          <p:cNvPr id="5" name="Содержимое 4"/>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42942"/>
          </a:xfrm>
        </p:spPr>
        <p:txBody>
          <a:bodyPr>
            <a:noAutofit/>
          </a:bodyPr>
          <a:lstStyle/>
          <a:p>
            <a:pPr algn="ctr"/>
            <a:r>
              <a:rPr lang="ru-RU" sz="2400" dirty="0">
                <a:solidFill>
                  <a:schemeClr val="accent2">
                    <a:lumMod val="75000"/>
                  </a:schemeClr>
                </a:solidFill>
                <a:latin typeface="Times New Roman" pitchFamily="18" charset="0"/>
                <a:cs typeface="Times New Roman" pitchFamily="18" charset="0"/>
              </a:rPr>
              <a:t>Незаконное участие в предпринимательской деятельности</a:t>
            </a:r>
          </a:p>
        </p:txBody>
      </p:sp>
      <p:graphicFrame>
        <p:nvGraphicFramePr>
          <p:cNvPr id="4" name="Содержимое 3"/>
          <p:cNvGraphicFramePr>
            <a:graphicFrameLocks noGrp="1"/>
          </p:cNvGraphicFramePr>
          <p:nvPr>
            <p:ph sz="quarter" idx="1"/>
          </p:nvPr>
        </p:nvGraphicFramePr>
        <p:xfrm>
          <a:off x="500034" y="1142984"/>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289 УК РФ</a:t>
            </a: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289 УК РФ</a:t>
            </a:r>
          </a:p>
        </p:txBody>
      </p:sp>
      <p:graphicFrame>
        <p:nvGraphicFramePr>
          <p:cNvPr id="7" name="Содержимое 4"/>
          <p:cNvGraphicFramePr>
            <a:graphicFrameLocks noGrp="1"/>
          </p:cNvGraphicFramePr>
          <p:nvPr>
            <p:ph sz="quarter" idx="1"/>
          </p:nvPr>
        </p:nvGraphicFramePr>
        <p:xfrm>
          <a:off x="500034" y="928670"/>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Служебный подлог</a:t>
            </a:r>
          </a:p>
        </p:txBody>
      </p:sp>
      <p:graphicFrame>
        <p:nvGraphicFramePr>
          <p:cNvPr id="4" name="Содержимое 3"/>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292 УК РФ</a:t>
            </a:r>
          </a:p>
        </p:txBody>
      </p:sp>
      <p:graphicFrame>
        <p:nvGraphicFramePr>
          <p:cNvPr id="4" name="Содержимое 3"/>
          <p:cNvGraphicFramePr>
            <a:graphicFrameLocks noGrp="1"/>
          </p:cNvGraphicFramePr>
          <p:nvPr>
            <p:ph sz="quarter" idx="1"/>
          </p:nvPr>
        </p:nvGraphicFramePr>
        <p:xfrm>
          <a:off x="500034" y="1214422"/>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Состав ст. 292 УК РФ</a:t>
            </a:r>
          </a:p>
        </p:txBody>
      </p:sp>
      <p:graphicFrame>
        <p:nvGraphicFramePr>
          <p:cNvPr id="7" name="Содержимое 4"/>
          <p:cNvGraphicFramePr>
            <a:graphicFrameLocks noGrp="1"/>
          </p:cNvGraphicFramePr>
          <p:nvPr>
            <p:ph sz="quarter" idx="1"/>
          </p:nvPr>
        </p:nvGraphicFramePr>
        <p:xfrm>
          <a:off x="500034" y="1000108"/>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183880" cy="462900"/>
          </a:xfrm>
        </p:spPr>
        <p:txBody>
          <a:bodyPr>
            <a:noAutofit/>
          </a:bodyPr>
          <a:lstStyle/>
          <a:p>
            <a:pPr algn="ctr"/>
            <a:r>
              <a:rPr lang="ru-RU" sz="1800" b="1" dirty="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p>
        </p:txBody>
      </p:sp>
      <p:graphicFrame>
        <p:nvGraphicFramePr>
          <p:cNvPr id="4" name="Содержимое 3"/>
          <p:cNvGraphicFramePr>
            <a:graphicFrameLocks noGrp="1"/>
          </p:cNvGraphicFramePr>
          <p:nvPr>
            <p:ph sz="quarter" idx="1"/>
          </p:nvPr>
        </p:nvGraphicFramePr>
        <p:xfrm>
          <a:off x="500034" y="571481"/>
          <a:ext cx="8183562" cy="6112217"/>
        </p:xfrm>
        <a:graphic>
          <a:graphicData uri="http://schemas.openxmlformats.org/drawingml/2006/table">
            <a:tbl>
              <a:tblPr firstRow="1" bandRow="1">
                <a:tableStyleId>{073A0DAA-6AF3-43AB-8588-CEC1D06C72B9}</a:tableStyleId>
              </a:tblPr>
              <a:tblGrid>
                <a:gridCol w="4068762">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8532">
                <a:tc>
                  <a:txBody>
                    <a:bodyPr/>
                    <a:lstStyle/>
                    <a:p>
                      <a:pPr algn="ctr"/>
                      <a:r>
                        <a:rPr lang="ru-RU" sz="1600" dirty="0"/>
                        <a:t>Преступление (ст. 290 УК РФ)</a:t>
                      </a:r>
                      <a:endParaRPr lang="ru-RU" sz="1600" dirty="0">
                        <a:latin typeface="Times New Roman" pitchFamily="18" charset="0"/>
                        <a:cs typeface="Times New Roman" pitchFamily="18" charset="0"/>
                      </a:endParaRPr>
                    </a:p>
                  </a:txBody>
                  <a:tcPr anchor="ctr"/>
                </a:tc>
                <a:tc>
                  <a:txBody>
                    <a:bodyPr/>
                    <a:lstStyle/>
                    <a:p>
                      <a:pPr algn="ctr"/>
                      <a:r>
                        <a:rPr lang="ru-RU" sz="1600" dirty="0"/>
                        <a:t>Наказание</a:t>
                      </a:r>
                      <a:endParaRPr lang="ru-RU" sz="1600"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3244805">
                <a:tc>
                  <a:txBody>
                    <a:bodyPr/>
                    <a:lstStyle/>
                    <a:p>
                      <a:pPr algn="ctr"/>
                      <a:r>
                        <a:rPr kumimoji="0" lang="ru-RU" sz="1200" b="1" kern="1200" dirty="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(в том числе когда взятка по указанию должностного лица передается иному физическому или юридическому лицу) за совершение действий (бездействие) в пользу взяткодателя или представляемых им лиц, если указанные действия (бездействие) входят в служебные полномочия должностного лица либо если оно в силу должностного положения может способствовать указанным действиям (бездействию), а равно за общее покровительство или попустительство по службе</a:t>
                      </a:r>
                    </a:p>
                  </a:txBody>
                  <a:tcPr anchor="ctr"/>
                </a:tc>
                <a:tc>
                  <a:txBody>
                    <a:bodyPr/>
                    <a:lstStyle/>
                    <a:p>
                      <a:pPr algn="just"/>
                      <a:r>
                        <a:rPr kumimoji="0" lang="ru-RU" sz="1200" b="0" kern="1200" dirty="0">
                          <a:latin typeface="Times New Roman" pitchFamily="18" charset="0"/>
                          <a:cs typeface="Times New Roman" pitchFamily="18" charset="0"/>
                        </a:rPr>
                        <a:t>1)</a:t>
                      </a:r>
                      <a:r>
                        <a:rPr kumimoji="0" lang="ru-RU" sz="1200" b="0" kern="1200" baseline="0" dirty="0">
                          <a:latin typeface="Times New Roman" pitchFamily="18" charset="0"/>
                          <a:cs typeface="Times New Roman" pitchFamily="18" charset="0"/>
                        </a:rPr>
                        <a:t> </a:t>
                      </a:r>
                      <a:r>
                        <a:rPr kumimoji="0" lang="ru-RU" sz="1200" b="1" kern="1200" dirty="0">
                          <a:latin typeface="Times New Roman" pitchFamily="18" charset="0"/>
                          <a:cs typeface="Times New Roman" pitchFamily="18" charset="0"/>
                        </a:rPr>
                        <a:t>штраф</a:t>
                      </a:r>
                      <a:r>
                        <a:rPr kumimoji="0" lang="ru-RU" sz="1200" b="0" kern="1200" dirty="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a:latin typeface="Times New Roman" pitchFamily="18" charset="0"/>
                          <a:cs typeface="Times New Roman" pitchFamily="18" charset="0"/>
                        </a:rPr>
                        <a:t> 2)</a:t>
                      </a:r>
                      <a:r>
                        <a:rPr kumimoji="0" lang="ru-RU" sz="1200" b="0" kern="1200" baseline="0" dirty="0">
                          <a:latin typeface="Times New Roman" pitchFamily="18" charset="0"/>
                          <a:cs typeface="Times New Roman" pitchFamily="18" charset="0"/>
                        </a:rPr>
                        <a:t> </a:t>
                      </a:r>
                      <a:r>
                        <a:rPr kumimoji="0" lang="ru-RU" sz="1200" b="1" kern="1200" dirty="0">
                          <a:latin typeface="Times New Roman" pitchFamily="18" charset="0"/>
                          <a:cs typeface="Times New Roman" pitchFamily="18" charset="0"/>
                        </a:rPr>
                        <a:t>исправительные работы </a:t>
                      </a:r>
                      <a:r>
                        <a:rPr kumimoji="0" lang="ru-RU" sz="1200" b="0" kern="1200" dirty="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a:latin typeface="Times New Roman" pitchFamily="18" charset="0"/>
                          <a:cs typeface="Times New Roman" pitchFamily="18" charset="0"/>
                        </a:rPr>
                        <a:t> 3)</a:t>
                      </a:r>
                      <a:r>
                        <a:rPr kumimoji="0" lang="ru-RU" sz="1200" b="0" kern="1200" baseline="0" dirty="0">
                          <a:latin typeface="Times New Roman" pitchFamily="18" charset="0"/>
                          <a:cs typeface="Times New Roman" pitchFamily="18" charset="0"/>
                        </a:rPr>
                        <a:t> </a:t>
                      </a:r>
                      <a:r>
                        <a:rPr kumimoji="0" lang="ru-RU" sz="1200" b="1" kern="1200" dirty="0">
                          <a:latin typeface="Times New Roman" pitchFamily="18" charset="0"/>
                          <a:cs typeface="Times New Roman" pitchFamily="18" charset="0"/>
                        </a:rPr>
                        <a:t>принудительные работы </a:t>
                      </a:r>
                      <a:r>
                        <a:rPr kumimoji="0" lang="ru-RU" sz="1200" b="0" kern="1200" dirty="0">
                          <a:latin typeface="Times New Roman" pitchFamily="18" charset="0"/>
                          <a:cs typeface="Times New Roman" pitchFamily="18" charset="0"/>
                        </a:rPr>
                        <a:t>на срок до пяти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a:latin typeface="Times New Roman" pitchFamily="18" charset="0"/>
                          <a:cs typeface="Times New Roman" pitchFamily="18" charset="0"/>
                        </a:rPr>
                        <a:t>4) </a:t>
                      </a:r>
                      <a:r>
                        <a:rPr kumimoji="0" lang="ru-RU" sz="1200" b="1" kern="1200" dirty="0">
                          <a:latin typeface="Times New Roman" pitchFamily="18" charset="0"/>
                          <a:cs typeface="Times New Roman" pitchFamily="18" charset="0"/>
                        </a:rPr>
                        <a:t>лишение свободы </a:t>
                      </a:r>
                      <a:r>
                        <a:rPr kumimoji="0" lang="ru-RU" sz="1200" b="0" kern="1200" dirty="0">
                          <a:latin typeface="Times New Roman" pitchFamily="18" charset="0"/>
                          <a:cs typeface="Times New Roman" pitchFamily="18" charset="0"/>
                        </a:rPr>
                        <a:t>на срок до трех лет со штраф в размере от десятикратной до двадцатикратной суммы взятки или без такового.</a:t>
                      </a:r>
                    </a:p>
                  </a:txBody>
                  <a:tcPr/>
                </a:tc>
                <a:extLst>
                  <a:ext uri="{0D108BD9-81ED-4DB2-BD59-A6C34878D82A}">
                    <a16:rowId xmlns:a16="http://schemas.microsoft.com/office/drawing/2014/main" val="10001"/>
                  </a:ext>
                </a:extLst>
              </a:tr>
              <a:tr h="2399725">
                <a:tc>
                  <a:txBody>
                    <a:bodyPr/>
                    <a:lstStyle/>
                    <a:p>
                      <a:pPr algn="ctr"/>
                      <a:r>
                        <a:rPr kumimoji="0" lang="ru-RU" sz="1200" b="1" kern="1200" dirty="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в значительном размере</a:t>
                      </a:r>
                    </a:p>
                  </a:txBody>
                  <a:tcPr anchor="ctr"/>
                </a:tc>
                <a:tc>
                  <a:txBody>
                    <a:bodyPr/>
                    <a:lstStyle/>
                    <a:p>
                      <a:pPr algn="just"/>
                      <a:r>
                        <a:rPr kumimoji="0" lang="ru-RU" sz="1200" b="0" kern="1200" dirty="0">
                          <a:latin typeface="Times New Roman" pitchFamily="18" charset="0"/>
                          <a:cs typeface="Times New Roman" pitchFamily="18" charset="0"/>
                        </a:rPr>
                        <a:t>1) </a:t>
                      </a:r>
                      <a:r>
                        <a:rPr kumimoji="0" lang="ru-RU" sz="1200" b="1" kern="1200" dirty="0">
                          <a:latin typeface="Times New Roman" pitchFamily="18" charset="0"/>
                          <a:cs typeface="Times New Roman" pitchFamily="18" charset="0"/>
                        </a:rPr>
                        <a:t>штраф</a:t>
                      </a:r>
                      <a:r>
                        <a:rPr kumimoji="0" lang="ru-RU" sz="1200" b="0" kern="1200" dirty="0">
                          <a:latin typeface="Times New Roman" pitchFamily="18" charset="0"/>
                          <a:cs typeface="Times New Roman" pitchFamily="18" charset="0"/>
                        </a:rPr>
                        <a:t> в размере от двухсот тысяч до одного миллиона пятисот тысяч рублей, или в размере заработной платы или иного дохода осужденного за период от шести месяцев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a:latin typeface="Times New Roman" pitchFamily="18" charset="0"/>
                          <a:cs typeface="Times New Roman" pitchFamily="18" charset="0"/>
                        </a:rPr>
                        <a:t>2) </a:t>
                      </a:r>
                      <a:r>
                        <a:rPr kumimoji="0" lang="ru-RU" sz="1200" b="1" kern="1200" dirty="0">
                          <a:latin typeface="Times New Roman" pitchFamily="18" charset="0"/>
                          <a:cs typeface="Times New Roman" pitchFamily="18" charset="0"/>
                        </a:rPr>
                        <a:t>лишение свободы </a:t>
                      </a:r>
                      <a:r>
                        <a:rPr kumimoji="0" lang="ru-RU" sz="1200" b="0" kern="1200" dirty="0">
                          <a:latin typeface="Times New Roman" pitchFamily="18" charset="0"/>
                          <a:cs typeface="Times New Roman" pitchFamily="18" charset="0"/>
                        </a:rPr>
                        <a:t>на срок до шести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algn="just"/>
                      <a:endParaRPr kumimoji="0" lang="ru-RU" sz="1200" b="0" kern="1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428605"/>
          <a:ext cx="8183562" cy="6141720"/>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324736">
                <a:tc>
                  <a:txBody>
                    <a:bodyPr/>
                    <a:lstStyle/>
                    <a:p>
                      <a:pPr algn="ctr"/>
                      <a:r>
                        <a:rPr lang="ru-RU" sz="1600" dirty="0">
                          <a:latin typeface="Times New Roman" pitchFamily="18" charset="0"/>
                          <a:cs typeface="Times New Roman" pitchFamily="18" charset="0"/>
                        </a:rPr>
                        <a:t>Преступление (ст. 290 УК РФ)</a:t>
                      </a:r>
                    </a:p>
                  </a:txBody>
                  <a:tcPr/>
                </a:tc>
                <a:tc>
                  <a:txBody>
                    <a:bodyPr/>
                    <a:lstStyle/>
                    <a:p>
                      <a:pPr algn="ctr"/>
                      <a:r>
                        <a:rPr lang="ru-RU" sz="1600" dirty="0">
                          <a:latin typeface="Times New Roman" pitchFamily="18" charset="0"/>
                          <a:cs typeface="Times New Roman" pitchFamily="18" charset="0"/>
                        </a:rPr>
                        <a:t>Наказание</a:t>
                      </a:r>
                    </a:p>
                  </a:txBody>
                  <a:tcPr/>
                </a:tc>
                <a:extLst>
                  <a:ext uri="{0D108BD9-81ED-4DB2-BD59-A6C34878D82A}">
                    <a16:rowId xmlns:a16="http://schemas.microsoft.com/office/drawing/2014/main" val="10000"/>
                  </a:ext>
                </a:extLst>
              </a:tr>
              <a:tr h="1874615">
                <a:tc>
                  <a:txBody>
                    <a:bodyPr/>
                    <a:lstStyle/>
                    <a:p>
                      <a:pPr algn="ctr"/>
                      <a:r>
                        <a:rPr kumimoji="0" lang="ru-RU" sz="1100" b="1" kern="1200" dirty="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за незаконные действия (бездействие)</a:t>
                      </a:r>
                    </a:p>
                  </a:txBody>
                  <a:tcPr anchor="ctr"/>
                </a:tc>
                <a:tc>
                  <a:txBody>
                    <a:bodyPr/>
                    <a:lstStyle/>
                    <a:p>
                      <a:pPr marL="0" indent="0" algn="just">
                        <a:lnSpc>
                          <a:spcPct val="100000"/>
                        </a:lnSpc>
                        <a:buAutoNum type="arabicParenR"/>
                      </a:pPr>
                      <a:r>
                        <a:rPr kumimoji="0" lang="ru-RU" sz="1100" b="0" kern="1200" dirty="0">
                          <a:latin typeface="Times New Roman" pitchFamily="18" charset="0"/>
                          <a:cs typeface="Times New Roman" pitchFamily="18" charset="0"/>
                        </a:rPr>
                        <a:t> </a:t>
                      </a:r>
                      <a:r>
                        <a:rPr kumimoji="0" lang="ru-RU" sz="1100" b="1" kern="1200" dirty="0">
                          <a:latin typeface="Times New Roman" pitchFamily="18" charset="0"/>
                          <a:cs typeface="Times New Roman" pitchFamily="18" charset="0"/>
                        </a:rPr>
                        <a:t>штраф</a:t>
                      </a:r>
                      <a:r>
                        <a:rPr kumimoji="0" lang="ru-RU" sz="1100" b="0" kern="1200" dirty="0">
                          <a:latin typeface="Times New Roman" pitchFamily="18" charset="0"/>
                          <a:cs typeface="Times New Roman" pitchFamily="18" charset="0"/>
                        </a:rPr>
                        <a:t> в размере от пятисот тысяч до двух миллионов рублей, или в размере заработной платы или иного дохода осужденного за период от шести месяцев до двух лет, или в размере от сорокакратной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a:t>
                      </a:r>
                    </a:p>
                    <a:p>
                      <a:pPr marL="0" indent="0" algn="just">
                        <a:lnSpc>
                          <a:spcPct val="100000"/>
                        </a:lnSpc>
                        <a:buNone/>
                      </a:pPr>
                      <a:r>
                        <a:rPr kumimoji="0" lang="ru-RU" sz="1100" b="0" kern="1200" dirty="0">
                          <a:latin typeface="Times New Roman" pitchFamily="18" charset="0"/>
                          <a:cs typeface="Times New Roman" pitchFamily="18" charset="0"/>
                        </a:rPr>
                        <a:t>2) </a:t>
                      </a:r>
                      <a:r>
                        <a:rPr kumimoji="0" lang="ru-RU" sz="1100" b="1" kern="1200" dirty="0">
                          <a:latin typeface="Times New Roman" pitchFamily="18" charset="0"/>
                          <a:cs typeface="Times New Roman" pitchFamily="18" charset="0"/>
                        </a:rPr>
                        <a:t>лишение свободы</a:t>
                      </a:r>
                      <a:r>
                        <a:rPr kumimoji="0" lang="ru-RU" sz="1100" b="0" kern="1200" dirty="0">
                          <a:latin typeface="Times New Roman" pitchFamily="18" charset="0"/>
                          <a:cs typeface="Times New Roman" pitchFamily="18" charset="0"/>
                        </a:rPr>
                        <a:t> на срок от трех до восьми лет со штраф в размере до сорокакратной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a:tc>
                <a:extLst>
                  <a:ext uri="{0D108BD9-81ED-4DB2-BD59-A6C34878D82A}">
                    <a16:rowId xmlns:a16="http://schemas.microsoft.com/office/drawing/2014/main" val="10001"/>
                  </a:ext>
                </a:extLst>
              </a:tr>
              <a:tr h="1874615">
                <a:tc>
                  <a:txBody>
                    <a:bodyPr/>
                    <a:lstStyle/>
                    <a:p>
                      <a:pPr algn="ctr"/>
                      <a:r>
                        <a:rPr kumimoji="0" lang="ru-RU" sz="1100" b="1" kern="1200" dirty="0">
                          <a:latin typeface="Times New Roman" pitchFamily="18" charset="0"/>
                          <a:cs typeface="Times New Roman" pitchFamily="18" charset="0"/>
                        </a:rPr>
                        <a:t>Деяния, совершенные лицом, занимающим государственную должность Российской Федерации или государственную должность субъекта Российской Федерации, а равно главой органа местного самоуправления</a:t>
                      </a:r>
                    </a:p>
                  </a:txBody>
                  <a:tcPr anchor="ctr"/>
                </a:tc>
                <a:tc>
                  <a:txBody>
                    <a:bodyPr/>
                    <a:lstStyle/>
                    <a:p>
                      <a:pPr marL="0" indent="0" algn="just">
                        <a:buAutoNum type="arabicParenR"/>
                      </a:pPr>
                      <a:r>
                        <a:rPr kumimoji="0" lang="ru-RU" sz="1100" b="0" kern="1200" dirty="0">
                          <a:latin typeface="Times New Roman" pitchFamily="18" charset="0"/>
                          <a:cs typeface="Times New Roman" pitchFamily="18" charset="0"/>
                        </a:rPr>
                        <a:t> </a:t>
                      </a:r>
                      <a:r>
                        <a:rPr kumimoji="0" lang="ru-RU" sz="1100" b="1" kern="1200" dirty="0">
                          <a:latin typeface="Times New Roman" pitchFamily="18" charset="0"/>
                          <a:cs typeface="Times New Roman" pitchFamily="18" charset="0"/>
                        </a:rPr>
                        <a:t>штраф</a:t>
                      </a:r>
                      <a:r>
                        <a:rPr kumimoji="0" lang="ru-RU" sz="1100" b="0" kern="1200" dirty="0">
                          <a:latin typeface="Times New Roman" pitchFamily="18" charset="0"/>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a:t>
                      </a:r>
                      <a:r>
                        <a:rPr kumimoji="0" lang="ru-RU" sz="1100" b="0" kern="1200" baseline="0" dirty="0">
                          <a:latin typeface="Times New Roman" pitchFamily="18" charset="0"/>
                          <a:cs typeface="Times New Roman" pitchFamily="18" charset="0"/>
                        </a:rPr>
                        <a:t> </a:t>
                      </a:r>
                    </a:p>
                    <a:p>
                      <a:pPr marL="0" indent="0" algn="just">
                        <a:buAutoNum type="arabicParenR"/>
                      </a:pPr>
                      <a:r>
                        <a:rPr kumimoji="0" lang="ru-RU" sz="1100" b="0" kern="1200" dirty="0">
                          <a:latin typeface="Times New Roman" pitchFamily="18" charset="0"/>
                          <a:cs typeface="Times New Roman" pitchFamily="18" charset="0"/>
                        </a:rPr>
                        <a:t> </a:t>
                      </a:r>
                      <a:r>
                        <a:rPr kumimoji="0" lang="ru-RU" sz="1100" b="1" kern="1200" dirty="0">
                          <a:latin typeface="Times New Roman" pitchFamily="18" charset="0"/>
                          <a:cs typeface="Times New Roman" pitchFamily="18" charset="0"/>
                        </a:rPr>
                        <a:t>лишение свободы </a:t>
                      </a:r>
                      <a:r>
                        <a:rPr kumimoji="0" lang="ru-RU" sz="1100" b="0" kern="1200" dirty="0">
                          <a:latin typeface="Times New Roman" pitchFamily="18" charset="0"/>
                          <a:cs typeface="Times New Roman" pitchFamily="18" charset="0"/>
                        </a:rPr>
                        <a:t>на срок от пяти до десяти лет со штраф в размере до пятидесятикратной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a:tc>
                <a:extLst>
                  <a:ext uri="{0D108BD9-81ED-4DB2-BD59-A6C34878D82A}">
                    <a16:rowId xmlns:a16="http://schemas.microsoft.com/office/drawing/2014/main" val="10002"/>
                  </a:ext>
                </a:extLst>
              </a:tr>
              <a:tr h="1062774">
                <a:tc>
                  <a:txBody>
                    <a:bodyPr/>
                    <a:lstStyle/>
                    <a:p>
                      <a:pPr algn="ctr"/>
                      <a:r>
                        <a:rPr kumimoji="0" lang="ru-RU" sz="1100" b="1" kern="1200" dirty="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с вымогательством, в крупном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размере (свыше 150 тыс. руб.)</a:t>
                      </a:r>
                      <a:endParaRPr kumimoji="0" lang="ru-RU" sz="1000" b="1" kern="1200" dirty="0">
                        <a:solidFill>
                          <a:schemeClr val="dk1"/>
                        </a:solidFill>
                        <a:latin typeface="Times New Roman" pitchFamily="18" charset="0"/>
                        <a:ea typeface="+mn-ea"/>
                        <a:cs typeface="Times New Roman"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a:solidFill>
                            <a:schemeClr val="dk1"/>
                          </a:solidFill>
                          <a:latin typeface="Times New Roman" pitchFamily="18" charset="0"/>
                          <a:ea typeface="+mn-ea"/>
                          <a:cs typeface="Times New Roman" pitchFamily="18" charset="0"/>
                        </a:rPr>
                        <a:t>1)</a:t>
                      </a:r>
                      <a:r>
                        <a:rPr kumimoji="0" lang="ru-RU" sz="1100" b="0" kern="1200" baseline="0" dirty="0">
                          <a:solidFill>
                            <a:schemeClr val="dk1"/>
                          </a:solidFill>
                          <a:latin typeface="Times New Roman" pitchFamily="18" charset="0"/>
                          <a:ea typeface="+mn-ea"/>
                          <a:cs typeface="Times New Roman" pitchFamily="18" charset="0"/>
                        </a:rPr>
                        <a:t> </a:t>
                      </a:r>
                      <a:r>
                        <a:rPr kumimoji="0" lang="ru-RU" sz="1100" b="1" kern="1200" dirty="0">
                          <a:solidFill>
                            <a:schemeClr val="dk1"/>
                          </a:solidFill>
                          <a:latin typeface="Times New Roman" pitchFamily="18" charset="0"/>
                          <a:ea typeface="+mn-ea"/>
                          <a:cs typeface="Times New Roman" pitchFamily="18" charset="0"/>
                        </a:rPr>
                        <a:t>штраф</a:t>
                      </a:r>
                      <a:r>
                        <a:rPr kumimoji="0" lang="ru-RU" sz="1100" b="0" kern="1200" dirty="0">
                          <a:solidFill>
                            <a:schemeClr val="dk1"/>
                          </a:solidFill>
                          <a:latin typeface="Times New Roman" pitchFamily="18" charset="0"/>
                          <a:ea typeface="+mn-ea"/>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a:solidFill>
                            <a:schemeClr val="dk1"/>
                          </a:solidFill>
                          <a:latin typeface="Times New Roman" pitchFamily="18" charset="0"/>
                          <a:ea typeface="+mn-ea"/>
                          <a:cs typeface="Times New Roman" pitchFamily="18" charset="0"/>
                        </a:rPr>
                        <a:t>2) </a:t>
                      </a:r>
                      <a:r>
                        <a:rPr kumimoji="0" lang="ru-RU" sz="1100" b="1" kern="1200" dirty="0">
                          <a:solidFill>
                            <a:schemeClr val="dk1"/>
                          </a:solidFill>
                          <a:latin typeface="Times New Roman" pitchFamily="18" charset="0"/>
                          <a:ea typeface="+mn-ea"/>
                          <a:cs typeface="Times New Roman" pitchFamily="18" charset="0"/>
                        </a:rPr>
                        <a:t>лишение свободы</a:t>
                      </a:r>
                      <a:r>
                        <a:rPr kumimoji="0" lang="ru-RU" sz="1100" b="0" kern="1200" dirty="0">
                          <a:solidFill>
                            <a:schemeClr val="dk1"/>
                          </a:solidFill>
                          <a:latin typeface="Times New Roman" pitchFamily="18" charset="0"/>
                          <a:ea typeface="+mn-ea"/>
                          <a:cs typeface="Times New Roman" pitchFamily="18" charset="0"/>
                        </a:rPr>
                        <a:t> 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a:tc>
                <a:extLst>
                  <a:ext uri="{0D108BD9-81ED-4DB2-BD59-A6C34878D82A}">
                    <a16:rowId xmlns:a16="http://schemas.microsoft.com/office/drawing/2014/main" val="10003"/>
                  </a:ext>
                </a:extLst>
              </a:tr>
            </a:tbl>
          </a:graphicData>
        </a:graphic>
      </p:graphicFrame>
      <p:sp>
        <p:nvSpPr>
          <p:cNvPr id="5" name="Заголовок 1"/>
          <p:cNvSpPr>
            <a:spLocks noGrp="1"/>
          </p:cNvSpPr>
          <p:nvPr>
            <p:ph type="title"/>
          </p:nvPr>
        </p:nvSpPr>
        <p:spPr>
          <a:xfrm>
            <a:off x="428596" y="142852"/>
            <a:ext cx="8183880" cy="285752"/>
          </a:xfrm>
        </p:spPr>
        <p:txBody>
          <a:bodyPr>
            <a:noAutofit/>
          </a:bodyPr>
          <a:lstStyle/>
          <a:p>
            <a:pPr algn="ctr"/>
            <a:r>
              <a:rPr lang="ru-RU" sz="1600" b="1" dirty="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562" cy="2711372"/>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608252">
                <a:tc>
                  <a:txBody>
                    <a:bodyPr/>
                    <a:lstStyle/>
                    <a:p>
                      <a:pPr algn="ctr"/>
                      <a:r>
                        <a:rPr lang="ru-RU" sz="1600" dirty="0">
                          <a:latin typeface="Times New Roman" pitchFamily="18" charset="0"/>
                          <a:cs typeface="Times New Roman" pitchFamily="18" charset="0"/>
                        </a:rPr>
                        <a:t>Преступление (ст. 290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1187400">
                <a:tc>
                  <a:txBody>
                    <a:bodyPr/>
                    <a:lstStyle/>
                    <a:p>
                      <a:pPr algn="ctr"/>
                      <a:r>
                        <a:rPr kumimoji="0" lang="ru-RU" sz="1100" b="1" kern="1200" dirty="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с вымогательством в особо </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крупном размере (свыше 1 млн. руб.)</a:t>
                      </a:r>
                      <a:endParaRPr kumimoji="0" lang="ru-RU" sz="800" b="1" kern="1200" dirty="0">
                        <a:solidFill>
                          <a:schemeClr val="dk1"/>
                        </a:solidFill>
                        <a:latin typeface="Times New Roman" pitchFamily="18" charset="0"/>
                        <a:ea typeface="+mn-ea"/>
                        <a:cs typeface="Times New Roman" pitchFamily="18" charset="0"/>
                      </a:endParaRPr>
                    </a:p>
                  </a:txBody>
                  <a:tcPr anchor="ctr"/>
                </a:tc>
                <a:tc>
                  <a:txBody>
                    <a:bodyPr/>
                    <a:lstStyle/>
                    <a:p>
                      <a:r>
                        <a:rPr kumimoji="0" lang="ru-RU" sz="1100" kern="1200" dirty="0">
                          <a:solidFill>
                            <a:schemeClr val="dk1"/>
                          </a:solidFill>
                          <a:latin typeface="Times New Roman" pitchFamily="18" charset="0"/>
                          <a:ea typeface="+mn-ea"/>
                          <a:cs typeface="Times New Roman" pitchFamily="18" charset="0"/>
                        </a:rPr>
                        <a:t>1) </a:t>
                      </a:r>
                      <a:r>
                        <a:rPr kumimoji="0" lang="ru-RU" sz="1100" b="1" kern="1200" dirty="0">
                          <a:solidFill>
                            <a:schemeClr val="dk1"/>
                          </a:solidFill>
                          <a:latin typeface="Times New Roman" pitchFamily="18" charset="0"/>
                          <a:ea typeface="+mn-ea"/>
                          <a:cs typeface="Times New Roman" pitchFamily="18" charset="0"/>
                        </a:rPr>
                        <a:t>штраф</a:t>
                      </a:r>
                      <a:r>
                        <a:rPr kumimoji="0" lang="ru-RU" sz="1100" kern="1200" dirty="0">
                          <a:solidFill>
                            <a:schemeClr val="dk1"/>
                          </a:solidFill>
                          <a:latin typeface="Times New Roman" pitchFamily="18" charset="0"/>
                          <a:ea typeface="+mn-ea"/>
                          <a:cs typeface="Times New Roman" pitchFamily="18" charset="0"/>
                        </a:rPr>
                        <a:t> в размере от трех миллионов до пяти миллионов рублей, или в размере заработной платы или иного дохода осужденного за период от трех до пяти лет, или в размере от восьмидесятикратной до стократной суммы взятки с лишение права занимать определенные должности или заниматься определенной деятельностью на срок до пятнадцати лет;</a:t>
                      </a:r>
                    </a:p>
                    <a:p>
                      <a:r>
                        <a:rPr kumimoji="0" lang="ru-RU" sz="1100" b="0" kern="1200" dirty="0">
                          <a:solidFill>
                            <a:schemeClr val="dk1"/>
                          </a:solidFill>
                          <a:latin typeface="Times New Roman" pitchFamily="18" charset="0"/>
                          <a:ea typeface="+mn-ea"/>
                          <a:cs typeface="Times New Roman" pitchFamily="18" charset="0"/>
                        </a:rPr>
                        <a:t>2)</a:t>
                      </a:r>
                      <a:r>
                        <a:rPr kumimoji="0" lang="ru-RU" sz="1100" b="0" kern="1200" baseline="0" dirty="0">
                          <a:solidFill>
                            <a:schemeClr val="dk1"/>
                          </a:solidFill>
                          <a:latin typeface="Times New Roman" pitchFamily="18" charset="0"/>
                          <a:ea typeface="+mn-ea"/>
                          <a:cs typeface="Times New Roman" pitchFamily="18" charset="0"/>
                        </a:rPr>
                        <a:t> </a:t>
                      </a:r>
                      <a:r>
                        <a:rPr kumimoji="0" lang="ru-RU" sz="1100" b="1" kern="1200" dirty="0">
                          <a:solidFill>
                            <a:schemeClr val="dk1"/>
                          </a:solidFill>
                          <a:latin typeface="Times New Roman" pitchFamily="18" charset="0"/>
                          <a:ea typeface="+mn-ea"/>
                          <a:cs typeface="Times New Roman" pitchFamily="18" charset="0"/>
                        </a:rPr>
                        <a:t>лишение</a:t>
                      </a:r>
                      <a:r>
                        <a:rPr kumimoji="0" lang="ru-RU" sz="1100" kern="1200" dirty="0">
                          <a:solidFill>
                            <a:schemeClr val="dk1"/>
                          </a:solidFill>
                          <a:latin typeface="Times New Roman" pitchFamily="18" charset="0"/>
                          <a:ea typeface="+mn-ea"/>
                          <a:cs typeface="Times New Roman" pitchFamily="18" charset="0"/>
                        </a:rPr>
                        <a:t> </a:t>
                      </a:r>
                      <a:r>
                        <a:rPr kumimoji="0" lang="ru-RU" sz="1100" b="1" kern="1200" dirty="0">
                          <a:solidFill>
                            <a:schemeClr val="dk1"/>
                          </a:solidFill>
                          <a:latin typeface="Times New Roman" pitchFamily="18" charset="0"/>
                          <a:ea typeface="+mn-ea"/>
                          <a:cs typeface="Times New Roman" pitchFamily="18" charset="0"/>
                        </a:rPr>
                        <a:t>свободы</a:t>
                      </a:r>
                      <a:r>
                        <a:rPr kumimoji="0" lang="ru-RU" sz="1100" kern="1200" dirty="0">
                          <a:solidFill>
                            <a:schemeClr val="dk1"/>
                          </a:solidFill>
                          <a:latin typeface="Times New Roman" pitchFamily="18" charset="0"/>
                          <a:ea typeface="+mn-ea"/>
                          <a:cs typeface="Times New Roman" pitchFamily="18" charset="0"/>
                        </a:rPr>
                        <a:t> 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пятнадцати лет или без такового.</a:t>
                      </a:r>
                    </a:p>
                    <a:p>
                      <a:endParaRPr kumimoji="0" lang="ru-RU" sz="1100" kern="1200" dirty="0">
                        <a:solidFill>
                          <a:schemeClr val="dk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5386880"/>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306250">
                <a:tc>
                  <a:txBody>
                    <a:bodyPr/>
                    <a:lstStyle/>
                    <a:p>
                      <a:pPr algn="ctr"/>
                      <a:r>
                        <a:rPr lang="ru-RU" sz="1600" dirty="0">
                          <a:latin typeface="Times New Roman" pitchFamily="18" charset="0"/>
                          <a:cs typeface="Times New Roman" pitchFamily="18" charset="0"/>
                        </a:rPr>
                        <a:t>Преступление (ст. 291 УК РФ)</a:t>
                      </a:r>
                    </a:p>
                  </a:txBody>
                  <a:tcPr/>
                </a:tc>
                <a:tc>
                  <a:txBody>
                    <a:bodyPr/>
                    <a:lstStyle/>
                    <a:p>
                      <a:pPr algn="ctr"/>
                      <a:r>
                        <a:rPr lang="ru-RU" sz="1600" dirty="0">
                          <a:latin typeface="Times New Roman" pitchFamily="18" charset="0"/>
                          <a:cs typeface="Times New Roman" pitchFamily="18" charset="0"/>
                        </a:rPr>
                        <a:t>Наказание</a:t>
                      </a:r>
                    </a:p>
                  </a:txBody>
                  <a:tcPr/>
                </a:tc>
                <a:extLst>
                  <a:ext uri="{0D108BD9-81ED-4DB2-BD59-A6C34878D82A}">
                    <a16:rowId xmlns:a16="http://schemas.microsoft.com/office/drawing/2014/main" val="10000"/>
                  </a:ext>
                </a:extLst>
              </a:tr>
              <a:tr h="2525800">
                <a:tc>
                  <a:txBody>
                    <a:bodyPr/>
                    <a:lstStyle/>
                    <a:p>
                      <a:pPr algn="ctr"/>
                      <a:r>
                        <a:rPr kumimoji="0" lang="ru-RU" sz="1200" b="1" kern="1200" dirty="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p>
                  </a:txBody>
                  <a:tcPr anchor="ctr"/>
                </a:tc>
                <a:tc>
                  <a:txBody>
                    <a:bodyPr/>
                    <a:lstStyle/>
                    <a:p>
                      <a:pPr algn="just"/>
                      <a:r>
                        <a:rPr kumimoji="0" lang="ru-RU" sz="1200" b="0" kern="1200" dirty="0">
                          <a:solidFill>
                            <a:schemeClr val="dk1"/>
                          </a:solidFill>
                          <a:latin typeface="Times New Roman" pitchFamily="18" charset="0"/>
                          <a:ea typeface="+mn-ea"/>
                          <a:cs typeface="Times New Roman" pitchFamily="18" charset="0"/>
                        </a:rPr>
                        <a:t>1)</a:t>
                      </a:r>
                      <a:r>
                        <a:rPr kumimoji="0" lang="ru-RU" sz="1200" b="0" kern="1200" baseline="0" dirty="0">
                          <a:solidFill>
                            <a:schemeClr val="dk1"/>
                          </a:solidFill>
                          <a:latin typeface="Times New Roman" pitchFamily="18" charset="0"/>
                          <a:ea typeface="+mn-ea"/>
                          <a:cs typeface="Times New Roman" pitchFamily="18" charset="0"/>
                        </a:rPr>
                        <a:t> </a:t>
                      </a:r>
                      <a:r>
                        <a:rPr kumimoji="0" lang="ru-RU" sz="1200" b="1" kern="1200" dirty="0">
                          <a:solidFill>
                            <a:schemeClr val="dk1"/>
                          </a:solidFill>
                          <a:latin typeface="Times New Roman" pitchFamily="18" charset="0"/>
                          <a:ea typeface="+mn-ea"/>
                          <a:cs typeface="Times New Roman" pitchFamily="18" charset="0"/>
                        </a:rPr>
                        <a:t>штраф</a:t>
                      </a:r>
                      <a:r>
                        <a:rPr kumimoji="0" lang="ru-RU" sz="1200" b="0" kern="1200" dirty="0">
                          <a:solidFill>
                            <a:schemeClr val="dk1"/>
                          </a:solidFill>
                          <a:latin typeface="Times New Roman" pitchFamily="18" charset="0"/>
                          <a:ea typeface="+mn-ea"/>
                          <a:cs typeface="Times New Roman" pitchFamily="18" charset="0"/>
                        </a:rPr>
                        <a:t> в размере до пятисот тысяч рублей, или в размере заработной платы или иного дохода осужденного за период до одного года, или в размере от пятикратной до тридцатикратной суммы взятки;</a:t>
                      </a:r>
                    </a:p>
                    <a:p>
                      <a:pPr algn="just"/>
                      <a:r>
                        <a:rPr kumimoji="0" lang="ru-RU" sz="1200" b="0" kern="1200" dirty="0">
                          <a:solidFill>
                            <a:schemeClr val="dk1"/>
                          </a:solidFill>
                          <a:latin typeface="Times New Roman" pitchFamily="18" charset="0"/>
                          <a:ea typeface="+mn-ea"/>
                          <a:cs typeface="Times New Roman" pitchFamily="18" charset="0"/>
                        </a:rPr>
                        <a:t>2)</a:t>
                      </a:r>
                      <a:r>
                        <a:rPr kumimoji="0" lang="ru-RU" sz="1200" b="0" kern="1200" baseline="0" dirty="0">
                          <a:solidFill>
                            <a:schemeClr val="dk1"/>
                          </a:solidFill>
                          <a:latin typeface="Times New Roman" pitchFamily="18" charset="0"/>
                          <a:ea typeface="+mn-ea"/>
                          <a:cs typeface="Times New Roman" pitchFamily="18" charset="0"/>
                        </a:rPr>
                        <a:t> </a:t>
                      </a:r>
                      <a:r>
                        <a:rPr kumimoji="0" lang="ru-RU" sz="1200" b="1" kern="1200" dirty="0">
                          <a:solidFill>
                            <a:schemeClr val="dk1"/>
                          </a:solidFill>
                          <a:latin typeface="Times New Roman" pitchFamily="18" charset="0"/>
                          <a:ea typeface="+mn-ea"/>
                          <a:cs typeface="Times New Roman" pitchFamily="18" charset="0"/>
                        </a:rPr>
                        <a:t>исправительные работы </a:t>
                      </a:r>
                      <a:r>
                        <a:rPr kumimoji="0" lang="ru-RU" sz="1200" b="0" kern="1200" dirty="0">
                          <a:solidFill>
                            <a:schemeClr val="dk1"/>
                          </a:solidFill>
                          <a:latin typeface="Times New Roman" pitchFamily="18" charset="0"/>
                          <a:ea typeface="+mn-ea"/>
                          <a:cs typeface="Times New Roman" pitchFamily="18" charset="0"/>
                        </a:rPr>
                        <a:t>на с рок до двух лет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a:solidFill>
                            <a:schemeClr val="dk1"/>
                          </a:solidFill>
                          <a:latin typeface="Times New Roman" pitchFamily="18" charset="0"/>
                          <a:ea typeface="+mn-ea"/>
                          <a:cs typeface="Times New Roman" pitchFamily="18" charset="0"/>
                        </a:rPr>
                        <a:t>3)</a:t>
                      </a:r>
                      <a:r>
                        <a:rPr kumimoji="0" lang="ru-RU" sz="1200" b="0" kern="1200" baseline="0" dirty="0">
                          <a:solidFill>
                            <a:schemeClr val="dk1"/>
                          </a:solidFill>
                          <a:latin typeface="Times New Roman" pitchFamily="18" charset="0"/>
                          <a:ea typeface="+mn-ea"/>
                          <a:cs typeface="Times New Roman" pitchFamily="18" charset="0"/>
                        </a:rPr>
                        <a:t> </a:t>
                      </a:r>
                      <a:r>
                        <a:rPr kumimoji="0" lang="ru-RU" sz="1200" b="1" kern="1200" dirty="0">
                          <a:solidFill>
                            <a:schemeClr val="dk1"/>
                          </a:solidFill>
                          <a:latin typeface="Times New Roman" pitchFamily="18" charset="0"/>
                          <a:ea typeface="+mn-ea"/>
                          <a:cs typeface="Times New Roman" pitchFamily="18" charset="0"/>
                        </a:rPr>
                        <a:t>принудительные работы </a:t>
                      </a:r>
                      <a:r>
                        <a:rPr kumimoji="0" lang="ru-RU" sz="1200" b="0" kern="1200" dirty="0">
                          <a:solidFill>
                            <a:schemeClr val="dk1"/>
                          </a:solidFill>
                          <a:latin typeface="Times New Roman" pitchFamily="18" charset="0"/>
                          <a:ea typeface="+mn-ea"/>
                          <a:cs typeface="Times New Roman" pitchFamily="18" charset="0"/>
                        </a:rPr>
                        <a:t>на срок до трех лет;</a:t>
                      </a:r>
                    </a:p>
                    <a:p>
                      <a:pPr algn="just"/>
                      <a:r>
                        <a:rPr kumimoji="0" lang="ru-RU" sz="1200" b="0" kern="1200" dirty="0">
                          <a:solidFill>
                            <a:schemeClr val="dk1"/>
                          </a:solidFill>
                          <a:latin typeface="Times New Roman" pitchFamily="18" charset="0"/>
                          <a:ea typeface="+mn-ea"/>
                          <a:cs typeface="Times New Roman" pitchFamily="18" charset="0"/>
                        </a:rPr>
                        <a:t>4)</a:t>
                      </a:r>
                      <a:r>
                        <a:rPr kumimoji="0" lang="ru-RU" sz="1200" b="0" kern="1200" baseline="0" dirty="0">
                          <a:solidFill>
                            <a:schemeClr val="dk1"/>
                          </a:solidFill>
                          <a:latin typeface="Times New Roman" pitchFamily="18" charset="0"/>
                          <a:ea typeface="+mn-ea"/>
                          <a:cs typeface="Times New Roman" pitchFamily="18" charset="0"/>
                        </a:rPr>
                        <a:t> </a:t>
                      </a:r>
                      <a:r>
                        <a:rPr kumimoji="0" lang="ru-RU" sz="1200" b="1" kern="1200" dirty="0">
                          <a:solidFill>
                            <a:schemeClr val="dk1"/>
                          </a:solidFill>
                          <a:latin typeface="Times New Roman" pitchFamily="18" charset="0"/>
                          <a:ea typeface="+mn-ea"/>
                          <a:cs typeface="Times New Roman" pitchFamily="18" charset="0"/>
                        </a:rPr>
                        <a:t>лишение свободы </a:t>
                      </a:r>
                      <a:r>
                        <a:rPr kumimoji="0" lang="ru-RU" sz="1200" b="0" kern="1200" dirty="0">
                          <a:solidFill>
                            <a:schemeClr val="dk1"/>
                          </a:solidFill>
                          <a:latin typeface="Times New Roman" pitchFamily="18" charset="0"/>
                          <a:ea typeface="+mn-ea"/>
                          <a:cs typeface="Times New Roman" pitchFamily="18" charset="0"/>
                        </a:rPr>
                        <a:t>на срок до двух лет со штраф в размере от пятикратной до десятикратной суммы взятки или без такового.</a:t>
                      </a:r>
                    </a:p>
                  </a:txBody>
                  <a:tcPr anchor="ctr"/>
                </a:tc>
                <a:extLst>
                  <a:ext uri="{0D108BD9-81ED-4DB2-BD59-A6C34878D82A}">
                    <a16:rowId xmlns:a16="http://schemas.microsoft.com/office/drawing/2014/main" val="10001"/>
                  </a:ext>
                </a:extLst>
              </a:tr>
              <a:tr h="252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в значительном размере</a:t>
                      </a:r>
                    </a:p>
                    <a:p>
                      <a:pPr algn="ctr"/>
                      <a:endParaRPr kumimoji="0" lang="ru-RU" sz="1200" b="1" kern="1200" dirty="0">
                        <a:solidFill>
                          <a:schemeClr val="dk1"/>
                        </a:solidFill>
                        <a:latin typeface="Times New Roman" pitchFamily="18" charset="0"/>
                        <a:ea typeface="+mn-ea"/>
                        <a:cs typeface="Times New Roman" pitchFamily="18" charset="0"/>
                      </a:endParaRPr>
                    </a:p>
                  </a:txBody>
                  <a:tcPr anchor="ctr"/>
                </a:tc>
                <a:tc>
                  <a:txBody>
                    <a:bodyPr/>
                    <a:lstStyle/>
                    <a:p>
                      <a:pPr algn="just"/>
                      <a:r>
                        <a:rPr lang="ru-RU" sz="1200" b="0" baseline="0" dirty="0">
                          <a:latin typeface="Times New Roman" pitchFamily="18" charset="0"/>
                          <a:cs typeface="Times New Roman" pitchFamily="18" charset="0"/>
                        </a:rPr>
                        <a:t>1) </a:t>
                      </a:r>
                      <a:r>
                        <a:rPr lang="ru-RU" sz="1200" b="1" baseline="0" dirty="0">
                          <a:latin typeface="Times New Roman" pitchFamily="18" charset="0"/>
                          <a:cs typeface="Times New Roman" pitchFamily="18" charset="0"/>
                        </a:rPr>
                        <a:t>штраф</a:t>
                      </a:r>
                      <a:r>
                        <a:rPr lang="ru-RU" sz="1200" baseline="0" dirty="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сорокакратной суммы взятки;</a:t>
                      </a:r>
                    </a:p>
                    <a:p>
                      <a:pPr algn="just"/>
                      <a:r>
                        <a:rPr lang="ru-RU" sz="1200" baseline="0" dirty="0">
                          <a:latin typeface="Times New Roman" pitchFamily="18" charset="0"/>
                          <a:cs typeface="Times New Roman" pitchFamily="18" charset="0"/>
                        </a:rPr>
                        <a:t>2) </a:t>
                      </a:r>
                      <a:r>
                        <a:rPr lang="ru-RU" sz="1200" b="1" baseline="0" dirty="0">
                          <a:latin typeface="Times New Roman" pitchFamily="18" charset="0"/>
                          <a:cs typeface="Times New Roman" pitchFamily="18" charset="0"/>
                        </a:rPr>
                        <a:t>исправительные работы </a:t>
                      </a:r>
                      <a:r>
                        <a:rPr lang="ru-RU" sz="1200" baseline="0" dirty="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от одного года до трех лет или без такового;</a:t>
                      </a:r>
                    </a:p>
                    <a:p>
                      <a:pPr algn="just"/>
                      <a:r>
                        <a:rPr lang="ru-RU" sz="1200" baseline="0" dirty="0">
                          <a:latin typeface="Times New Roman" pitchFamily="18" charset="0"/>
                          <a:cs typeface="Times New Roman" pitchFamily="18" charset="0"/>
                        </a:rPr>
                        <a:t>3) </a:t>
                      </a:r>
                      <a:r>
                        <a:rPr lang="ru-RU" sz="1200" b="1" baseline="0" dirty="0">
                          <a:latin typeface="Times New Roman" pitchFamily="18" charset="0"/>
                          <a:cs typeface="Times New Roman" pitchFamily="18" charset="0"/>
                        </a:rPr>
                        <a:t>лишение свободы </a:t>
                      </a:r>
                      <a:r>
                        <a:rPr lang="ru-RU" sz="1200" baseline="0" dirty="0">
                          <a:latin typeface="Times New Roman" pitchFamily="18" charset="0"/>
                          <a:cs typeface="Times New Roman" pitchFamily="18" charset="0"/>
                        </a:rPr>
                        <a:t>на срок до пяти лет со штраф в размере от пятикратной до пятнадцатикратной суммы взятки или без такового.</a:t>
                      </a:r>
                    </a:p>
                  </a:txBody>
                  <a:tcPr anchor="ctr"/>
                </a:tc>
                <a:extLst>
                  <a:ext uri="{0D108BD9-81ED-4DB2-BD59-A6C34878D82A}">
                    <a16:rowId xmlns:a16="http://schemas.microsoft.com/office/drawing/2014/main" val="10002"/>
                  </a:ext>
                </a:extLst>
              </a:tr>
            </a:tbl>
          </a:graphicData>
        </a:graphic>
      </p:graphicFrame>
      <p:sp>
        <p:nvSpPr>
          <p:cNvPr id="5" name="Заголовок 1"/>
          <p:cNvSpPr>
            <a:spLocks noGrp="1"/>
          </p:cNvSpPr>
          <p:nvPr>
            <p:ph type="title"/>
          </p:nvPr>
        </p:nvSpPr>
        <p:spPr>
          <a:xfrm>
            <a:off x="357158" y="357166"/>
            <a:ext cx="8183880" cy="462900"/>
          </a:xfrm>
        </p:spPr>
        <p:txBody>
          <a:bodyPr>
            <a:noAutofit/>
          </a:bodyPr>
          <a:lstStyle/>
          <a:p>
            <a:pPr algn="ctr"/>
            <a:r>
              <a:rPr lang="ru-RU" sz="1800" b="1" dirty="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500042"/>
          <a:ext cx="9144000" cy="6143669"/>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82117">
                <a:tc>
                  <a:txBody>
                    <a:bodyPr/>
                    <a:lstStyle/>
                    <a:p>
                      <a:pPr algn="ctr"/>
                      <a:r>
                        <a:rPr lang="ru-RU" sz="1600" dirty="0">
                          <a:latin typeface="Times New Roman" pitchFamily="18" charset="0"/>
                          <a:cs typeface="Times New Roman" pitchFamily="18" charset="0"/>
                        </a:rPr>
                        <a:t>Преступление (ст. 291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1764805">
                <a:tc>
                  <a:txBody>
                    <a:bodyPr/>
                    <a:lstStyle/>
                    <a:p>
                      <a:pPr algn="ctr"/>
                      <a:r>
                        <a:rPr kumimoji="0" lang="ru-RU" sz="1100" b="1" kern="1200" dirty="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за совершение заведомо незаконных действий (бездействие)</a:t>
                      </a:r>
                    </a:p>
                  </a:txBody>
                  <a:tcPr anchor="ctr"/>
                </a:tc>
                <a:tc>
                  <a:txBody>
                    <a:bodyPr/>
                    <a:lstStyle/>
                    <a:p>
                      <a:pPr marL="0" indent="0" algn="just">
                        <a:spcAft>
                          <a:spcPts val="0"/>
                        </a:spcAft>
                      </a:pPr>
                      <a:r>
                        <a:rPr lang="ru-RU" sz="1100" b="0" dirty="0">
                          <a:latin typeface="Times New Roman" pitchFamily="18" charset="0"/>
                          <a:ea typeface="Times New Roman"/>
                          <a:cs typeface="Times New Roman" pitchFamily="18" charset="0"/>
                        </a:rPr>
                        <a:t>1)</a:t>
                      </a:r>
                      <a:r>
                        <a:rPr lang="ru-RU" sz="1100" b="0" baseline="0" dirty="0">
                          <a:latin typeface="Times New Roman" pitchFamily="18" charset="0"/>
                          <a:ea typeface="Times New Roman"/>
                          <a:cs typeface="Times New Roman" pitchFamily="18" charset="0"/>
                        </a:rPr>
                        <a:t> </a:t>
                      </a:r>
                      <a:r>
                        <a:rPr lang="ru-RU" sz="1100" b="1" dirty="0">
                          <a:latin typeface="Times New Roman" pitchFamily="18" charset="0"/>
                          <a:ea typeface="Times New Roman"/>
                          <a:cs typeface="Times New Roman" pitchFamily="18" charset="0"/>
                        </a:rPr>
                        <a:t>штраф </a:t>
                      </a:r>
                      <a:r>
                        <a:rPr lang="ru-RU" sz="1100" b="0" dirty="0">
                          <a:latin typeface="Times New Roman" pitchFamily="18" charset="0"/>
                          <a:ea typeface="Times New Roman"/>
                          <a:cs typeface="Times New Roman" pitchFamily="18" charset="0"/>
                        </a:rPr>
                        <a:t>в размере до одного миллиона пятисот тысяч рублей, или в размере заработной платы или иного дохода осужденного за период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pPr>
                      <a:r>
                        <a:rPr lang="ru-RU" sz="1100" b="0" dirty="0">
                          <a:latin typeface="Times New Roman" pitchFamily="18" charset="0"/>
                          <a:ea typeface="Times New Roman"/>
                          <a:cs typeface="Times New Roman" pitchFamily="18" charset="0"/>
                        </a:rPr>
                        <a:t>2)</a:t>
                      </a:r>
                      <a:r>
                        <a:rPr lang="ru-RU" sz="1100" b="0" baseline="0" dirty="0">
                          <a:latin typeface="Times New Roman" pitchFamily="18" charset="0"/>
                          <a:ea typeface="Times New Roman"/>
                          <a:cs typeface="Times New Roman" pitchFamily="18" charset="0"/>
                        </a:rPr>
                        <a:t> </a:t>
                      </a:r>
                      <a:r>
                        <a:rPr lang="ru-RU" sz="1100" b="1" dirty="0">
                          <a:latin typeface="Times New Roman" pitchFamily="18" charset="0"/>
                          <a:ea typeface="Times New Roman"/>
                          <a:cs typeface="Times New Roman" pitchFamily="18" charset="0"/>
                        </a:rPr>
                        <a:t>лишение свободы </a:t>
                      </a:r>
                      <a:r>
                        <a:rPr lang="ru-RU" sz="1100" b="0" dirty="0">
                          <a:latin typeface="Times New Roman" pitchFamily="18" charset="0"/>
                          <a:ea typeface="Times New Roman"/>
                          <a:cs typeface="Times New Roman" pitchFamily="18" charset="0"/>
                        </a:rPr>
                        <a:t>на срок до восьми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extLst>
                  <a:ext uri="{0D108BD9-81ED-4DB2-BD59-A6C34878D82A}">
                    <a16:rowId xmlns:a16="http://schemas.microsoft.com/office/drawing/2014/main" val="10001"/>
                  </a:ext>
                </a:extLst>
              </a:tr>
              <a:tr h="1847382">
                <a:tc>
                  <a:txBody>
                    <a:bodyPr/>
                    <a:lstStyle/>
                    <a:p>
                      <a:pPr algn="ctr"/>
                      <a:r>
                        <a:rPr kumimoji="0" lang="ru-RU" sz="1100" b="1" kern="1200" dirty="0">
                          <a:solidFill>
                            <a:schemeClr val="dk1"/>
                          </a:solidFill>
                          <a:latin typeface="Times New Roman" pitchFamily="18" charset="0"/>
                          <a:ea typeface="+mn-ea"/>
                          <a:cs typeface="Times New Roman" pitchFamily="18" charset="0"/>
                        </a:rPr>
                        <a:t>Совершение преступления группой</a:t>
                      </a:r>
                      <a:br>
                        <a:rPr kumimoji="0" lang="ru-RU" sz="1100" b="1" kern="1200" dirty="0">
                          <a:solidFill>
                            <a:schemeClr val="dk1"/>
                          </a:solidFill>
                          <a:latin typeface="Times New Roman" pitchFamily="18" charset="0"/>
                          <a:ea typeface="+mn-ea"/>
                          <a:cs typeface="Times New Roman" pitchFamily="18" charset="0"/>
                        </a:rPr>
                      </a:br>
                      <a:r>
                        <a:rPr kumimoji="0" lang="ru-RU" sz="1100" b="1" kern="1200" dirty="0">
                          <a:solidFill>
                            <a:schemeClr val="dk1"/>
                          </a:solidFill>
                          <a:latin typeface="Times New Roman" pitchFamily="18" charset="0"/>
                          <a:ea typeface="+mn-ea"/>
                          <a:cs typeface="Times New Roman" pitchFamily="18" charset="0"/>
                        </a:rPr>
                        <a:t>лиц по предварительному сговору или организованной группой, в крупном размере (свыше 150 тыс. руб.)</a:t>
                      </a:r>
                    </a:p>
                  </a:txBody>
                  <a:tcPr anchor="ctr"/>
                </a:tc>
                <a:tc>
                  <a:txBody>
                    <a:bodyPr/>
                    <a:lstStyle/>
                    <a:p>
                      <a:pPr marL="0" indent="0" algn="just">
                        <a:spcAft>
                          <a:spcPts val="0"/>
                        </a:spcAft>
                      </a:pPr>
                      <a:r>
                        <a:rPr lang="ru-RU" sz="1100" b="0" dirty="0">
                          <a:latin typeface="Times New Roman" pitchFamily="18" charset="0"/>
                          <a:ea typeface="Times New Roman"/>
                          <a:cs typeface="Times New Roman" pitchFamily="18" charset="0"/>
                        </a:rPr>
                        <a:t>1)</a:t>
                      </a:r>
                      <a:r>
                        <a:rPr lang="ru-RU" sz="1100" b="0" baseline="0" dirty="0">
                          <a:latin typeface="Times New Roman" pitchFamily="18" charset="0"/>
                          <a:ea typeface="Times New Roman"/>
                          <a:cs typeface="Times New Roman" pitchFamily="18" charset="0"/>
                        </a:rPr>
                        <a:t> </a:t>
                      </a:r>
                      <a:r>
                        <a:rPr lang="ru-RU" sz="1100" b="1" dirty="0">
                          <a:latin typeface="Times New Roman" pitchFamily="18" charset="0"/>
                          <a:ea typeface="Times New Roman"/>
                          <a:cs typeface="Times New Roman" pitchFamily="18" charset="0"/>
                        </a:rPr>
                        <a:t>штраф</a:t>
                      </a:r>
                      <a:r>
                        <a:rPr lang="ru-RU" sz="1100" b="0" dirty="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p>
                    <a:p>
                      <a:pPr marL="0" indent="0" algn="just">
                        <a:spcAft>
                          <a:spcPts val="0"/>
                        </a:spcAft>
                      </a:pPr>
                      <a:r>
                        <a:rPr lang="ru-RU" sz="1100" b="0" dirty="0">
                          <a:latin typeface="Times New Roman" pitchFamily="18" charset="0"/>
                          <a:ea typeface="Times New Roman"/>
                          <a:cs typeface="Times New Roman" pitchFamily="18" charset="0"/>
                        </a:rPr>
                        <a:t>2)</a:t>
                      </a:r>
                      <a:r>
                        <a:rPr lang="ru-RU" sz="1100" b="0" baseline="0" dirty="0">
                          <a:latin typeface="Times New Roman" pitchFamily="18" charset="0"/>
                          <a:ea typeface="Times New Roman"/>
                          <a:cs typeface="Times New Roman" pitchFamily="18" charset="0"/>
                        </a:rPr>
                        <a:t> </a:t>
                      </a:r>
                      <a:r>
                        <a:rPr lang="ru-RU" sz="1100" b="1" dirty="0">
                          <a:latin typeface="Times New Roman" pitchFamily="18" charset="0"/>
                          <a:ea typeface="Times New Roman"/>
                          <a:cs typeface="Times New Roman" pitchFamily="18" charset="0"/>
                        </a:rPr>
                        <a:t>лишение свободы </a:t>
                      </a:r>
                      <a:r>
                        <a:rPr lang="ru-RU" sz="1100" b="0" dirty="0">
                          <a:latin typeface="Times New Roman" pitchFamily="18" charset="0"/>
                          <a:ea typeface="Times New Roman"/>
                          <a:cs typeface="Times New Roman" pitchFamily="18" charset="0"/>
                        </a:rPr>
                        <a:t>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extLst>
                  <a:ext uri="{0D108BD9-81ED-4DB2-BD59-A6C34878D82A}">
                    <a16:rowId xmlns:a16="http://schemas.microsoft.com/office/drawing/2014/main" val="10002"/>
                  </a:ext>
                </a:extLst>
              </a:tr>
              <a:tr h="1949365">
                <a:tc>
                  <a:txBody>
                    <a:bodyPr/>
                    <a:lstStyle/>
                    <a:p>
                      <a:pPr algn="ctr"/>
                      <a:r>
                        <a:rPr kumimoji="0" lang="ru-RU" sz="1100" b="1" kern="1200" dirty="0">
                          <a:solidFill>
                            <a:schemeClr val="dk1"/>
                          </a:solidFill>
                          <a:latin typeface="Times New Roman" pitchFamily="18" charset="0"/>
                          <a:ea typeface="+mn-ea"/>
                          <a:cs typeface="Times New Roman" pitchFamily="18" charset="0"/>
                        </a:rPr>
                        <a:t>Совершение преступления группой лиц по предварительному сговору или организованной группой, в особо крупном размере (свыше 1 млн. руб.)</a:t>
                      </a:r>
                    </a:p>
                  </a:txBody>
                  <a:tcPr anchor="ctr"/>
                </a:tc>
                <a:tc>
                  <a:txBody>
                    <a:bodyPr/>
                    <a:lstStyle/>
                    <a:p>
                      <a:pPr marL="0" indent="358775" algn="just">
                        <a:spcAft>
                          <a:spcPts val="0"/>
                        </a:spcAft>
                        <a:buAutoNum type="arabicParenR"/>
                      </a:pPr>
                      <a:r>
                        <a:rPr lang="ru-RU" sz="1100" b="1" dirty="0">
                          <a:latin typeface="Times New Roman" pitchFamily="18" charset="0"/>
                          <a:ea typeface="Times New Roman"/>
                          <a:cs typeface="Times New Roman" pitchFamily="18" charset="0"/>
                        </a:rPr>
                        <a:t>штраф</a:t>
                      </a:r>
                      <a:r>
                        <a:rPr lang="ru-RU" sz="1100" b="0" dirty="0">
                          <a:latin typeface="Times New Roman" pitchFamily="18" charset="0"/>
                          <a:ea typeface="Times New Roman"/>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 или без такового;</a:t>
                      </a:r>
                    </a:p>
                    <a:p>
                      <a:pPr marL="0" indent="358775" algn="just">
                        <a:spcAft>
                          <a:spcPts val="0"/>
                        </a:spcAft>
                        <a:buAutoNum type="arabicParenR"/>
                      </a:pPr>
                      <a:r>
                        <a:rPr lang="ru-RU" sz="1100" b="1" dirty="0">
                          <a:latin typeface="Times New Roman" pitchFamily="18" charset="0"/>
                          <a:ea typeface="Times New Roman"/>
                          <a:cs typeface="Times New Roman" pitchFamily="18" charset="0"/>
                        </a:rPr>
                        <a:t>лишение свободы </a:t>
                      </a:r>
                      <a:r>
                        <a:rPr lang="ru-RU" sz="1100" b="0" dirty="0">
                          <a:latin typeface="Times New Roman" pitchFamily="18" charset="0"/>
                          <a:ea typeface="Times New Roman"/>
                          <a:cs typeface="Times New Roman" pitchFamily="18" charset="0"/>
                        </a:rPr>
                        <a:t>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marL="68580" marR="68580" marT="0" marB="0" anchor="ctr"/>
                </a:tc>
                <a:extLst>
                  <a:ext uri="{0D108BD9-81ED-4DB2-BD59-A6C34878D82A}">
                    <a16:rowId xmlns:a16="http://schemas.microsoft.com/office/drawing/2014/main" val="10003"/>
                  </a:ext>
                </a:extLst>
              </a:tr>
            </a:tbl>
          </a:graphicData>
        </a:graphic>
      </p:graphicFrame>
      <p:sp>
        <p:nvSpPr>
          <p:cNvPr id="5" name="Заголовок 1"/>
          <p:cNvSpPr txBox="1">
            <a:spLocks/>
          </p:cNvSpPr>
          <p:nvPr/>
        </p:nvSpPr>
        <p:spPr>
          <a:xfrm>
            <a:off x="357158" y="-142900"/>
            <a:ext cx="8183880" cy="605752"/>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428604"/>
          <a:ext cx="9144000" cy="5983204"/>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72133">
                <a:tc>
                  <a:txBody>
                    <a:bodyPr/>
                    <a:lstStyle/>
                    <a:p>
                      <a:pPr algn="ctr"/>
                      <a:r>
                        <a:rPr lang="ru-RU" sz="1600" dirty="0">
                          <a:latin typeface="Times New Roman" pitchFamily="18" charset="0"/>
                          <a:cs typeface="Times New Roman" pitchFamily="18" charset="0"/>
                        </a:rPr>
                        <a:t>Преступление (ст. 291.1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1312106">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в значительном размере (свыше 25 тыс. руб.)</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a:latin typeface="Times New Roman"/>
                          <a:ea typeface="Times New Roman"/>
                          <a:cs typeface="Times New Roman"/>
                        </a:rPr>
                        <a:t>1) </a:t>
                      </a: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до семисот тысяч рублей, или в размере заработной платы или иного дохода осужденного за период до одного года, или в размере от двадцатикратной до сорокакратной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a:latin typeface="Times New Roman"/>
                          <a:ea typeface="Times New Roman"/>
                          <a:cs typeface="Times New Roman"/>
                        </a:rPr>
                        <a:t>2) </a:t>
                      </a: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до четырех лет со штраф в размере до двадцатикратной суммы взятки или без такового.</a:t>
                      </a:r>
                    </a:p>
                  </a:txBody>
                  <a:tcPr marL="68580" marR="68580" marT="0" marB="0" anchor="ctr"/>
                </a:tc>
                <a:extLst>
                  <a:ext uri="{0D108BD9-81ED-4DB2-BD59-A6C34878D82A}">
                    <a16:rowId xmlns:a16="http://schemas.microsoft.com/office/drawing/2014/main" val="10001"/>
                  </a:ext>
                </a:extLst>
              </a:tr>
              <a:tr h="2019231">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за совершение заведомо незаконных действий (бездействие)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до одного миллиона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buAutoNum type="arabicParenR"/>
                      </a:pP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от трех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extLst>
                  <a:ext uri="{0D108BD9-81ED-4DB2-BD59-A6C34878D82A}">
                    <a16:rowId xmlns:a16="http://schemas.microsoft.com/office/drawing/2014/main" val="10002"/>
                  </a:ext>
                </a:extLst>
              </a:tr>
              <a:tr h="1640132">
                <a:tc>
                  <a:txBody>
                    <a:bodyPr/>
                    <a:lstStyle/>
                    <a:p>
                      <a:pPr algn="ctr">
                        <a:spcAft>
                          <a:spcPts val="0"/>
                        </a:spcAft>
                      </a:pPr>
                      <a:r>
                        <a:rPr lang="ru-RU" sz="1200" b="1" dirty="0">
                          <a:latin typeface="Times New Roman" pitchFamily="18" charset="0"/>
                          <a:ea typeface="Times New Roman"/>
                          <a:cs typeface="Times New Roman" pitchFamily="18" charset="0"/>
                        </a:rPr>
                        <a:t>Совершение преступления группой лиц по предварительному сговору или организованной группой, </a:t>
                      </a:r>
                      <a:br>
                        <a:rPr lang="ru-RU" sz="1200" b="1" dirty="0">
                          <a:latin typeface="Times New Roman" pitchFamily="18" charset="0"/>
                          <a:ea typeface="Times New Roman"/>
                          <a:cs typeface="Times New Roman" pitchFamily="18" charset="0"/>
                        </a:rPr>
                      </a:br>
                      <a:r>
                        <a:rPr lang="ru-RU" sz="1200" b="1" dirty="0">
                          <a:latin typeface="Times New Roman" pitchFamily="18" charset="0"/>
                          <a:ea typeface="Times New Roman"/>
                          <a:cs typeface="Times New Roman" pitchFamily="18" charset="0"/>
                        </a:rPr>
                        <a:t>в крупном размере (свыше 150 тыс. руб.)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от одного миллиона до двух миллионов рублей, или в размере заработной платы или иного дохода осужденного за период от одного года до двух лет, или в размере от пятидесятикратной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buAutoNum type="arabicParenR"/>
                      </a:pP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от пяти до десяти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extLst>
                  <a:ext uri="{0D108BD9-81ED-4DB2-BD59-A6C34878D82A}">
                    <a16:rowId xmlns:a16="http://schemas.microsoft.com/office/drawing/2014/main" val="10003"/>
                  </a:ext>
                </a:extLst>
              </a:tr>
            </a:tbl>
          </a:graphicData>
        </a:graphic>
      </p:graphicFrame>
      <p:sp>
        <p:nvSpPr>
          <p:cNvPr id="5" name="Заголовок 1"/>
          <p:cNvSpPr>
            <a:spLocks noGrp="1"/>
          </p:cNvSpPr>
          <p:nvPr>
            <p:ph type="title"/>
          </p:nvPr>
        </p:nvSpPr>
        <p:spPr>
          <a:xfrm>
            <a:off x="357158" y="0"/>
            <a:ext cx="8183880" cy="462900"/>
          </a:xfrm>
        </p:spPr>
        <p:txBody>
          <a:bodyPr>
            <a:noAutofit/>
          </a:bodyPr>
          <a:lstStyle/>
          <a:p>
            <a:pPr algn="ctr"/>
            <a:r>
              <a:rPr lang="ru-RU" sz="1800" b="1" dirty="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562" cy="5310512"/>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738512">
                <a:tc>
                  <a:txBody>
                    <a:bodyPr/>
                    <a:lstStyle/>
                    <a:p>
                      <a:pPr algn="ctr"/>
                      <a:r>
                        <a:rPr lang="ru-RU" sz="1600" dirty="0">
                          <a:latin typeface="Times New Roman" pitchFamily="18" charset="0"/>
                          <a:cs typeface="Times New Roman" pitchFamily="18" charset="0"/>
                        </a:rPr>
                        <a:t>Преступление (ст. 291.1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1462111">
                <a:tc>
                  <a:txBody>
                    <a:bodyPr/>
                    <a:lstStyle/>
                    <a:p>
                      <a:pPr algn="ctr">
                        <a:spcAft>
                          <a:spcPts val="0"/>
                        </a:spcAft>
                      </a:pPr>
                      <a:r>
                        <a:rPr lang="ru-RU" sz="1200" b="1" dirty="0">
                          <a:latin typeface="Times New Roman"/>
                          <a:ea typeface="Times New Roman"/>
                          <a:cs typeface="Times New Roman"/>
                        </a:rPr>
                        <a:t>Совершение преступления группой лиц по предварительному сговору или организованной группой, в особо крупном размере (свыше 1 млн. руб.) </a:t>
                      </a:r>
                      <a:endParaRPr lang="ru-RU" sz="1200" dirty="0">
                        <a:latin typeface="Lucida Sans Unicode"/>
                        <a:ea typeface="Times New Roman"/>
                        <a:cs typeface="Times New Roman"/>
                      </a:endParaRPr>
                    </a:p>
                  </a:txBody>
                  <a:tcPr marL="68580" marR="68580" marT="0" marB="0" anchor="ctr"/>
                </a:tc>
                <a:tc>
                  <a:txBody>
                    <a:bodyPr/>
                    <a:lstStyle/>
                    <a:p>
                      <a:pPr indent="342900" algn="just">
                        <a:spcAft>
                          <a:spcPts val="0"/>
                        </a:spcAft>
                        <a:buAutoNum type="arabicParenR"/>
                      </a:pP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от одного миллиона пятисот тысяч до трех миллионов рублей, или в размере заработной платы или иного дохода осужденного за период от двух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r>
                        <a:rPr lang="ru-RU" sz="1200" b="0" baseline="0" dirty="0">
                          <a:latin typeface="Times New Roman"/>
                          <a:ea typeface="Times New Roman"/>
                          <a:cs typeface="Times New Roman"/>
                        </a:rPr>
                        <a:t> </a:t>
                      </a:r>
                    </a:p>
                    <a:p>
                      <a:pPr indent="342900" algn="just">
                        <a:spcAft>
                          <a:spcPts val="0"/>
                        </a:spcAft>
                        <a:buAutoNum type="arabicParenR"/>
                      </a:pP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от семи до двенадцати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extLst>
                  <a:ext uri="{0D108BD9-81ED-4DB2-BD59-A6C34878D82A}">
                    <a16:rowId xmlns:a16="http://schemas.microsoft.com/office/drawing/2014/main" val="10001"/>
                  </a:ext>
                </a:extLst>
              </a:tr>
              <a:tr h="1817786">
                <a:tc>
                  <a:txBody>
                    <a:bodyPr/>
                    <a:lstStyle/>
                    <a:p>
                      <a:pPr algn="ctr">
                        <a:spcAft>
                          <a:spcPts val="0"/>
                        </a:spcAft>
                      </a:pPr>
                      <a:r>
                        <a:rPr lang="ru-RU" sz="1200" b="1" dirty="0">
                          <a:latin typeface="Times New Roman"/>
                          <a:ea typeface="Times New Roman"/>
                          <a:cs typeface="Times New Roman"/>
                        </a:rPr>
                        <a:t>Обещание или предложение посредничества во взяточничестве</a:t>
                      </a:r>
                      <a:endParaRPr lang="ru-RU" sz="1200" dirty="0">
                        <a:latin typeface="Lucida Sans Unicode"/>
                        <a:ea typeface="Times New Roman"/>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a:latin typeface="Times New Roman"/>
                          <a:ea typeface="Times New Roman"/>
                          <a:cs typeface="Times New Roman"/>
                        </a:rPr>
                        <a:t> 1) </a:t>
                      </a: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до трех миллионов рублей, или в размере заработной платы или иного дохода осужденного за период до трех лет, или в размере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a:latin typeface="Times New Roman"/>
                          <a:ea typeface="Times New Roman"/>
                          <a:cs typeface="Times New Roman"/>
                        </a:rPr>
                        <a:t>2) </a:t>
                      </a: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500042"/>
          <a:ext cx="8183562" cy="5985182"/>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681662">
                <a:tc>
                  <a:txBody>
                    <a:bodyPr/>
                    <a:lstStyle/>
                    <a:p>
                      <a:pPr algn="ctr"/>
                      <a:r>
                        <a:rPr lang="ru-RU" sz="1600" dirty="0">
                          <a:latin typeface="Times New Roman" pitchFamily="18" charset="0"/>
                          <a:cs typeface="Times New Roman" pitchFamily="18" charset="0"/>
                        </a:rPr>
                        <a:t>Преступление (ст. 204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1542353">
                <a:tc>
                  <a:txBody>
                    <a:bodyPr/>
                    <a:lstStyle/>
                    <a:p>
                      <a:pPr indent="342900" algn="ctr">
                        <a:spcAft>
                          <a:spcPts val="0"/>
                        </a:spcAft>
                      </a:pPr>
                      <a:r>
                        <a:rPr lang="ru-RU" sz="1200" b="1" dirty="0">
                          <a:latin typeface="Times New Roman"/>
                          <a:ea typeface="Times New Roman"/>
                          <a:cs typeface="Times New Roman"/>
                        </a:rPr>
                        <a:t>Незаконные передача </a:t>
                      </a:r>
                      <a:r>
                        <a:rPr lang="ru-RU" sz="1200" b="1" u="none" strike="noStrike" dirty="0">
                          <a:solidFill>
                            <a:schemeClr val="tx1"/>
                          </a:solidFill>
                          <a:latin typeface="Times New Roman"/>
                          <a:ea typeface="Times New Roman"/>
                          <a:cs typeface="Times New Roman"/>
                        </a:rPr>
                        <a:t>лицу</a:t>
                      </a:r>
                      <a:r>
                        <a:rPr lang="ru-RU" sz="1200" b="1" dirty="0">
                          <a:latin typeface="Times New Roman"/>
                          <a:ea typeface="Times New Roman"/>
                          <a:cs typeface="Times New Roman"/>
                        </a:rPr>
                        <a:t>,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a:latin typeface="Times New Roman"/>
                          <a:ea typeface="Times New Roman"/>
                          <a:cs typeface="Times New Roman"/>
                        </a:rPr>
                        <a:t>1)</a:t>
                      </a:r>
                      <a:r>
                        <a:rPr lang="ru-RU" sz="1200" b="0" baseline="0" dirty="0">
                          <a:latin typeface="Times New Roman"/>
                          <a:ea typeface="Times New Roman"/>
                          <a:cs typeface="Times New Roman"/>
                        </a:rPr>
                        <a:t> </a:t>
                      </a: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до четырехсот тысяч рублей, или в размере заработной платы или иного дохода осужденного за период до шести месяцев, или в размере от пятикратной до двадцатикратной суммы коммерческого подкупа,;</a:t>
                      </a:r>
                    </a:p>
                    <a:p>
                      <a:pPr marL="0" indent="0" algn="just">
                        <a:spcAft>
                          <a:spcPts val="0"/>
                        </a:spcAft>
                      </a:pPr>
                      <a:r>
                        <a:rPr lang="ru-RU" sz="1200" b="0" dirty="0">
                          <a:latin typeface="Times New Roman"/>
                          <a:ea typeface="Times New Roman"/>
                          <a:cs typeface="Times New Roman"/>
                        </a:rPr>
                        <a:t>2)</a:t>
                      </a:r>
                      <a:r>
                        <a:rPr lang="ru-RU" sz="1200" b="0" baseline="0" dirty="0">
                          <a:latin typeface="Times New Roman"/>
                          <a:ea typeface="Times New Roman"/>
                          <a:cs typeface="Times New Roman"/>
                        </a:rPr>
                        <a:t> </a:t>
                      </a:r>
                      <a:r>
                        <a:rPr lang="ru-RU" sz="1200" b="1" dirty="0">
                          <a:latin typeface="Times New Roman"/>
                          <a:ea typeface="Times New Roman"/>
                          <a:cs typeface="Times New Roman"/>
                        </a:rPr>
                        <a:t>ограничение свободы </a:t>
                      </a:r>
                      <a:r>
                        <a:rPr lang="ru-RU" sz="1200" b="0" dirty="0">
                          <a:latin typeface="Times New Roman"/>
                          <a:ea typeface="Times New Roman"/>
                          <a:cs typeface="Times New Roman"/>
                        </a:rPr>
                        <a:t>на срок до двух лет;</a:t>
                      </a:r>
                    </a:p>
                    <a:p>
                      <a:pPr marL="0" indent="0" algn="just">
                        <a:spcAft>
                          <a:spcPts val="0"/>
                        </a:spcAft>
                      </a:pPr>
                      <a:r>
                        <a:rPr lang="ru-RU" sz="1200" b="0" dirty="0">
                          <a:latin typeface="Times New Roman"/>
                          <a:ea typeface="Times New Roman"/>
                          <a:cs typeface="Times New Roman"/>
                        </a:rPr>
                        <a:t>3)</a:t>
                      </a:r>
                      <a:r>
                        <a:rPr lang="ru-RU" sz="1200" b="0" baseline="0" dirty="0">
                          <a:latin typeface="Times New Roman"/>
                          <a:ea typeface="Times New Roman"/>
                          <a:cs typeface="Times New Roman"/>
                        </a:rPr>
                        <a:t> </a:t>
                      </a:r>
                      <a:r>
                        <a:rPr lang="ru-RU" sz="1200" b="1" dirty="0">
                          <a:latin typeface="Times New Roman"/>
                          <a:ea typeface="Times New Roman"/>
                          <a:cs typeface="Times New Roman"/>
                        </a:rPr>
                        <a:t>исправительные работы </a:t>
                      </a:r>
                      <a:r>
                        <a:rPr lang="ru-RU" sz="1200" b="0" dirty="0">
                          <a:latin typeface="Times New Roman"/>
                          <a:ea typeface="Times New Roman"/>
                          <a:cs typeface="Times New Roman"/>
                        </a:rPr>
                        <a:t>на срок до двух лет,;</a:t>
                      </a:r>
                    </a:p>
                    <a:p>
                      <a:pPr marL="0" indent="0" algn="just">
                        <a:spcAft>
                          <a:spcPts val="0"/>
                        </a:spcAft>
                      </a:pPr>
                      <a:r>
                        <a:rPr lang="ru-RU" sz="1200" b="0" dirty="0">
                          <a:latin typeface="Times New Roman"/>
                          <a:ea typeface="Times New Roman"/>
                          <a:cs typeface="Times New Roman"/>
                        </a:rPr>
                        <a:t>4)</a:t>
                      </a:r>
                      <a:r>
                        <a:rPr lang="ru-RU" sz="1200" b="0" baseline="0" dirty="0">
                          <a:latin typeface="Times New Roman"/>
                          <a:ea typeface="Times New Roman"/>
                          <a:cs typeface="Times New Roman"/>
                        </a:rPr>
                        <a:t> </a:t>
                      </a: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тот же срок со штраф в размере до пятикратной суммы коммерческого подкупа или без такового.</a:t>
                      </a:r>
                    </a:p>
                  </a:txBody>
                  <a:tcPr marL="68580" marR="68580" marT="0" marB="0"/>
                </a:tc>
                <a:extLst>
                  <a:ext uri="{0D108BD9-81ED-4DB2-BD59-A6C34878D82A}">
                    <a16:rowId xmlns:a16="http://schemas.microsoft.com/office/drawing/2014/main" val="10001"/>
                  </a:ext>
                </a:extLst>
              </a:tr>
              <a:tr h="1542353">
                <a:tc>
                  <a:txBody>
                    <a:bodyPr/>
                    <a:lstStyle/>
                    <a:p>
                      <a:pPr marL="0" indent="0" algn="ctr">
                        <a:spcAft>
                          <a:spcPts val="0"/>
                        </a:spcAft>
                      </a:pPr>
                      <a:r>
                        <a:rPr lang="ru-RU" sz="1200" b="1" dirty="0">
                          <a:latin typeface="Times New Roman"/>
                          <a:ea typeface="Times New Roman"/>
                          <a:cs typeface="Times New Roman"/>
                        </a:rPr>
                        <a:t>Коммерческий подкуп, совершенный</a:t>
                      </a:r>
                      <a:r>
                        <a:rPr lang="ru-RU" sz="1200" b="1" baseline="0" dirty="0">
                          <a:latin typeface="Lucida Sans Unicode"/>
                          <a:ea typeface="Times New Roman"/>
                          <a:cs typeface="Times New Roman"/>
                        </a:rPr>
                        <a:t> </a:t>
                      </a:r>
                      <a:r>
                        <a:rPr lang="ru-RU" sz="1200" b="1" dirty="0">
                          <a:latin typeface="Times New Roman"/>
                          <a:ea typeface="Times New Roman"/>
                          <a:cs typeface="Times New Roman"/>
                        </a:rPr>
                        <a:t>группой лиц по предварительному сговору или организованной группой; за заведомо незаконные действия (бездействие)</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a:latin typeface="Times New Roman"/>
                          <a:ea typeface="Times New Roman"/>
                          <a:cs typeface="Times New Roman"/>
                        </a:rPr>
                        <a:t>1) </a:t>
                      </a:r>
                      <a:r>
                        <a:rPr lang="ru-RU" sz="1200" b="1" dirty="0">
                          <a:latin typeface="Times New Roman"/>
                          <a:ea typeface="Times New Roman"/>
                          <a:cs typeface="Times New Roman"/>
                        </a:rPr>
                        <a:t>штраф</a:t>
                      </a:r>
                      <a:r>
                        <a:rPr lang="ru-RU" sz="1200" b="0" dirty="0">
                          <a:latin typeface="Times New Roman"/>
                          <a:ea typeface="Times New Roman"/>
                          <a:cs typeface="Times New Roman"/>
                        </a:rPr>
                        <a:t> в размере до восьмисот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 с лишение права занимать определенные должности или заниматься определенной деятельностью на срок до двух лет или без такового;</a:t>
                      </a:r>
                      <a:r>
                        <a:rPr lang="ru-RU" sz="1200" b="0" baseline="0" dirty="0">
                          <a:latin typeface="Times New Roman"/>
                          <a:ea typeface="Times New Roman"/>
                          <a:cs typeface="Times New Roman"/>
                        </a:rPr>
                        <a:t> </a:t>
                      </a:r>
                    </a:p>
                    <a:p>
                      <a:pPr marL="0" indent="0" algn="just">
                        <a:spcAft>
                          <a:spcPts val="0"/>
                        </a:spcAft>
                      </a:pPr>
                      <a:r>
                        <a:rPr lang="ru-RU" sz="1200" b="0" baseline="0" dirty="0">
                          <a:latin typeface="Times New Roman"/>
                          <a:ea typeface="Times New Roman"/>
                          <a:cs typeface="Times New Roman"/>
                        </a:rPr>
                        <a:t>2) </a:t>
                      </a:r>
                      <a:r>
                        <a:rPr lang="ru-RU" sz="1200" b="1" dirty="0">
                          <a:latin typeface="Times New Roman"/>
                          <a:ea typeface="Times New Roman"/>
                          <a:cs typeface="Times New Roman"/>
                        </a:rPr>
                        <a:t>ограничение свободы</a:t>
                      </a:r>
                      <a:r>
                        <a:rPr lang="ru-RU" sz="1200" b="0" dirty="0">
                          <a:latin typeface="Times New Roman"/>
                          <a:ea typeface="Times New Roman"/>
                          <a:cs typeface="Times New Roman"/>
                        </a:rPr>
                        <a:t> 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a:latin typeface="Times New Roman"/>
                          <a:ea typeface="Times New Roman"/>
                          <a:cs typeface="Times New Roman"/>
                        </a:rPr>
                        <a:t>3)</a:t>
                      </a:r>
                      <a:r>
                        <a:rPr lang="ru-RU" sz="1200" b="0" baseline="0" dirty="0">
                          <a:latin typeface="Times New Roman"/>
                          <a:ea typeface="Times New Roman"/>
                          <a:cs typeface="Times New Roman"/>
                        </a:rPr>
                        <a:t> </a:t>
                      </a:r>
                      <a:r>
                        <a:rPr lang="ru-RU" sz="1200" b="1" dirty="0">
                          <a:latin typeface="Times New Roman"/>
                          <a:ea typeface="Times New Roman"/>
                          <a:cs typeface="Times New Roman"/>
                        </a:rPr>
                        <a:t>исправительные работы </a:t>
                      </a:r>
                      <a:r>
                        <a:rPr lang="ru-RU" sz="1200" b="0" dirty="0">
                          <a:latin typeface="Times New Roman"/>
                          <a:ea typeface="Times New Roman"/>
                          <a:cs typeface="Times New Roman"/>
                        </a:rPr>
                        <a:t>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baseline="0" dirty="0">
                          <a:latin typeface="Times New Roman"/>
                          <a:ea typeface="Times New Roman"/>
                          <a:cs typeface="Times New Roman"/>
                        </a:rPr>
                        <a:t> 4) </a:t>
                      </a:r>
                      <a:r>
                        <a:rPr lang="ru-RU" sz="1200" b="1" dirty="0">
                          <a:latin typeface="Times New Roman"/>
                          <a:ea typeface="Times New Roman"/>
                          <a:cs typeface="Times New Roman"/>
                        </a:rPr>
                        <a:t>лишение свободы </a:t>
                      </a:r>
                      <a:r>
                        <a:rPr lang="ru-RU" sz="1200" b="0" dirty="0">
                          <a:latin typeface="Times New Roman"/>
                          <a:ea typeface="Times New Roman"/>
                          <a:cs typeface="Times New Roman"/>
                        </a:rPr>
                        <a:t>на срок до трех лет со штраф в размере до 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428596" y="0"/>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8016"/>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630256">
                <a:tc>
                  <a:txBody>
                    <a:bodyPr/>
                    <a:lstStyle/>
                    <a:p>
                      <a:pPr algn="ctr"/>
                      <a:r>
                        <a:rPr lang="ru-RU" sz="1600" dirty="0">
                          <a:latin typeface="Times New Roman" pitchFamily="18" charset="0"/>
                          <a:cs typeface="Times New Roman" pitchFamily="18" charset="0"/>
                        </a:rPr>
                        <a:t>Преступление (ст. 204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2370139">
                <a:tc>
                  <a:txBody>
                    <a:bodyPr/>
                    <a:lstStyle/>
                    <a:p>
                      <a:pPr algn="ctr"/>
                      <a:r>
                        <a:rPr kumimoji="0" lang="ru-RU" sz="1200" b="1" kern="1200" dirty="0">
                          <a:solidFill>
                            <a:schemeClr val="dk1"/>
                          </a:solidFill>
                          <a:latin typeface="Times New Roman" pitchFamily="18" charset="0"/>
                          <a:ea typeface="+mn-ea"/>
                          <a:cs typeface="Times New Roman" pitchFamily="18" charset="0"/>
                        </a:rPr>
                        <a:t>Те же деяния, если они:</a:t>
                      </a:r>
                    </a:p>
                    <a:p>
                      <a:pPr algn="ctr"/>
                      <a:r>
                        <a:rPr kumimoji="0" lang="ru-RU" sz="1200" b="1" kern="1200" dirty="0">
                          <a:solidFill>
                            <a:schemeClr val="dk1"/>
                          </a:solidFill>
                          <a:latin typeface="Times New Roman" pitchFamily="18" charset="0"/>
                          <a:ea typeface="+mn-ea"/>
                          <a:cs typeface="Times New Roman" pitchFamily="18" charset="0"/>
                        </a:rPr>
                        <a:t>а) совершены группой лиц по предварительному сговору или организованной группой;</a:t>
                      </a:r>
                    </a:p>
                    <a:p>
                      <a:pPr algn="ctr"/>
                      <a:r>
                        <a:rPr kumimoji="0" lang="ru-RU" sz="1200" b="1" kern="1200" dirty="0">
                          <a:solidFill>
                            <a:schemeClr val="dk1"/>
                          </a:solidFill>
                          <a:latin typeface="Times New Roman" pitchFamily="18" charset="0"/>
                          <a:ea typeface="+mn-ea"/>
                          <a:cs typeface="Times New Roman" pitchFamily="18" charset="0"/>
                        </a:rPr>
                        <a:t>б) сопряжены с вымогательством предмета подкупа;</a:t>
                      </a:r>
                    </a:p>
                    <a:p>
                      <a:pPr algn="ctr"/>
                      <a:r>
                        <a:rPr kumimoji="0" lang="ru-RU" sz="1200" b="1" kern="1200" dirty="0">
                          <a:solidFill>
                            <a:schemeClr val="dk1"/>
                          </a:solidFill>
                          <a:latin typeface="Times New Roman" pitchFamily="18" charset="0"/>
                          <a:ea typeface="+mn-ea"/>
                          <a:cs typeface="Times New Roman" pitchFamily="18" charset="0"/>
                        </a:rPr>
                        <a:t>в) совершены за незаконные действия (бездействие)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algn="just"/>
                      <a:r>
                        <a:rPr kumimoji="0" lang="ru-RU" sz="1200" b="0" kern="1200" dirty="0">
                          <a:solidFill>
                            <a:schemeClr val="dk1"/>
                          </a:solidFill>
                          <a:latin typeface="Times New Roman" pitchFamily="18" charset="0"/>
                          <a:ea typeface="+mn-ea"/>
                          <a:cs typeface="Times New Roman" pitchFamily="18" charset="0"/>
                        </a:rPr>
                        <a:t>1) </a:t>
                      </a:r>
                      <a:r>
                        <a:rPr kumimoji="0" lang="ru-RU" sz="1200" b="1" kern="1200" dirty="0">
                          <a:solidFill>
                            <a:schemeClr val="dk1"/>
                          </a:solidFill>
                          <a:latin typeface="Times New Roman" pitchFamily="18" charset="0"/>
                          <a:ea typeface="+mn-ea"/>
                          <a:cs typeface="Times New Roman" pitchFamily="18" charset="0"/>
                        </a:rPr>
                        <a:t>штраф</a:t>
                      </a:r>
                      <a:r>
                        <a:rPr kumimoji="0" lang="ru-RU" sz="1200" b="0" kern="1200" dirty="0">
                          <a:solidFill>
                            <a:schemeClr val="dk1"/>
                          </a:solidFill>
                          <a:latin typeface="Times New Roman" pitchFamily="18" charset="0"/>
                          <a:ea typeface="+mn-ea"/>
                          <a:cs typeface="Times New Roman" pitchFamily="18" charset="0"/>
                        </a:rPr>
                        <a:t> в размере до одного миллиона пятисот тысяч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коммерческого подкупа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a:solidFill>
                            <a:schemeClr val="dk1"/>
                          </a:solidFill>
                          <a:latin typeface="Times New Roman" pitchFamily="18" charset="0"/>
                          <a:ea typeface="+mn-ea"/>
                          <a:cs typeface="Times New Roman" pitchFamily="18" charset="0"/>
                        </a:rPr>
                        <a:t>2) </a:t>
                      </a:r>
                      <a:r>
                        <a:rPr kumimoji="0" lang="ru-RU" sz="1200" b="1" kern="1200" dirty="0">
                          <a:solidFill>
                            <a:schemeClr val="dk1"/>
                          </a:solidFill>
                          <a:latin typeface="Times New Roman" pitchFamily="18" charset="0"/>
                          <a:ea typeface="+mn-ea"/>
                          <a:cs typeface="Times New Roman" pitchFamily="18" charset="0"/>
                        </a:rPr>
                        <a:t>лишение свободы </a:t>
                      </a:r>
                      <a:r>
                        <a:rPr kumimoji="0" lang="ru-RU" sz="1200" b="0" kern="1200" dirty="0">
                          <a:solidFill>
                            <a:schemeClr val="dk1"/>
                          </a:solidFill>
                          <a:latin typeface="Times New Roman" pitchFamily="18" charset="0"/>
                          <a:ea typeface="+mn-ea"/>
                          <a:cs typeface="Times New Roman" pitchFamily="18" charset="0"/>
                        </a:rPr>
                        <a:t>на срок от трех до семи лет со штраф в размере до тридцатикратной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extLst>
                  <a:ext uri="{0D108BD9-81ED-4DB2-BD59-A6C34878D82A}">
                    <a16:rowId xmlns:a16="http://schemas.microsoft.com/office/drawing/2014/main" val="10001"/>
                  </a:ext>
                </a:extLst>
              </a:tr>
              <a:tr h="2441578">
                <a:tc>
                  <a:txBody>
                    <a:bodyPr/>
                    <a:lstStyle/>
                    <a:p>
                      <a:pPr algn="ctr"/>
                      <a:r>
                        <a:rPr lang="ru-RU" sz="1000" b="1" dirty="0">
                          <a:latin typeface="Times New Roman" pitchFamily="18" charset="0"/>
                          <a:ea typeface="Times New Roman"/>
                          <a:cs typeface="Times New Roman" pitchFamily="18" charset="0"/>
                        </a:rPr>
                        <a:t>Те</a:t>
                      </a:r>
                      <a:r>
                        <a:rPr lang="ru-RU" sz="1000" b="1" baseline="0" dirty="0">
                          <a:latin typeface="Times New Roman" pitchFamily="18" charset="0"/>
                          <a:ea typeface="Times New Roman"/>
                          <a:cs typeface="Times New Roman" pitchFamily="18" charset="0"/>
                        </a:rPr>
                        <a:t> же деяния, совершенные в особо крупном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buNone/>
                      </a:pPr>
                      <a:r>
                        <a:rPr kumimoji="0" lang="ru-RU" sz="1200" b="0" kern="1200" dirty="0">
                          <a:solidFill>
                            <a:schemeClr val="dk1"/>
                          </a:solidFill>
                          <a:latin typeface="Times New Roman" pitchFamily="18" charset="0"/>
                          <a:ea typeface="+mn-ea"/>
                          <a:cs typeface="Times New Roman" pitchFamily="18" charset="0"/>
                        </a:rPr>
                        <a:t>1) </a:t>
                      </a:r>
                      <a:r>
                        <a:rPr kumimoji="0" lang="ru-RU" sz="1200" b="1" kern="1200" dirty="0">
                          <a:solidFill>
                            <a:schemeClr val="dk1"/>
                          </a:solidFill>
                          <a:latin typeface="Times New Roman" pitchFamily="18" charset="0"/>
                          <a:ea typeface="+mn-ea"/>
                          <a:cs typeface="Times New Roman" pitchFamily="18" charset="0"/>
                        </a:rPr>
                        <a:t>штраф</a:t>
                      </a:r>
                      <a:r>
                        <a:rPr kumimoji="0" lang="ru-RU" sz="1200" b="0" kern="1200" dirty="0">
                          <a:solidFill>
                            <a:schemeClr val="dk1"/>
                          </a:solidFill>
                          <a:latin typeface="Times New Roman" pitchFamily="18" charset="0"/>
                          <a:ea typeface="+mn-ea"/>
                          <a:cs typeface="Times New Roman" pitchFamily="18" charset="0"/>
                        </a:rPr>
                        <a:t> в размере от одного миллиона до двух миллионов пятисот тысяч рублей, или в размере заработной платы или иного дохода осужденного за период от одного года до двух лет шести месяцев, или в размере от сорокакратной до семидесятикратной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buNone/>
                      </a:pPr>
                      <a:r>
                        <a:rPr kumimoji="0" lang="ru-RU" sz="1200" b="0" kern="1200" dirty="0">
                          <a:solidFill>
                            <a:schemeClr val="dk1"/>
                          </a:solidFill>
                          <a:latin typeface="Times New Roman" pitchFamily="18" charset="0"/>
                          <a:ea typeface="+mn-ea"/>
                          <a:cs typeface="Times New Roman" pitchFamily="18" charset="0"/>
                        </a:rPr>
                        <a:t>2) </a:t>
                      </a:r>
                      <a:r>
                        <a:rPr kumimoji="0" lang="ru-RU" sz="1200" b="1" kern="1200" dirty="0">
                          <a:solidFill>
                            <a:schemeClr val="dk1"/>
                          </a:solidFill>
                          <a:latin typeface="Times New Roman" pitchFamily="18" charset="0"/>
                          <a:ea typeface="+mn-ea"/>
                          <a:cs typeface="Times New Roman" pitchFamily="18" charset="0"/>
                        </a:rPr>
                        <a:t>лишение свободы </a:t>
                      </a:r>
                      <a:r>
                        <a:rPr kumimoji="0" lang="ru-RU" sz="1200" b="0" kern="1200" dirty="0">
                          <a:solidFill>
                            <a:schemeClr val="dk1"/>
                          </a:solidFill>
                          <a:latin typeface="Times New Roman" pitchFamily="18" charset="0"/>
                          <a:ea typeface="+mn-ea"/>
                          <a:cs typeface="Times New Roman" pitchFamily="18" charset="0"/>
                        </a:rPr>
                        <a:t>на срок от четырех до восьми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441973"/>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630256">
                <a:tc>
                  <a:txBody>
                    <a:bodyPr/>
                    <a:lstStyle/>
                    <a:p>
                      <a:pPr algn="ctr"/>
                      <a:r>
                        <a:rPr lang="ru-RU" sz="1600" dirty="0">
                          <a:latin typeface="Times New Roman" pitchFamily="18" charset="0"/>
                          <a:cs typeface="Times New Roman" pitchFamily="18" charset="0"/>
                        </a:rPr>
                        <a:t>Преступление (ст. 204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2370139">
                <a:tc>
                  <a:txBody>
                    <a:bodyPr/>
                    <a:lstStyle/>
                    <a:p>
                      <a:pPr algn="ctr"/>
                      <a:r>
                        <a:rPr lang="ru-RU" sz="1000" b="1" dirty="0">
                          <a:latin typeface="Times New Roman" pitchFamily="18" charset="0"/>
                          <a:ea typeface="Times New Roman"/>
                          <a:cs typeface="Times New Roman" pitchFamily="18" charset="0"/>
                        </a:rPr>
                        <a:t> Незаконное получение лицом, выполняющим управленческие функции в коммерческой или иной организации, денег, ценных бумаг, иного имущества, а также незаконное пользование им услугами имущественного характера или иными имущественными правами (в том числе когда по указанию такого лица имущество передается, или услуги имущественного характера оказываются, или имущественные права предоставляются иному физическому или юридическому лицу) за совершение действий (бездействие) в интересах дающего или иных лиц, если указанные действия (бездействие) входят в служебные полномочия такого лица либо если оно в силу своего служебного положения может способствовать указанным действиям (бездействию)</a:t>
                      </a:r>
                    </a:p>
                  </a:txBody>
                  <a:tcPr marL="68580" marR="68580" marT="0" marB="0" anchor="ctr"/>
                </a:tc>
                <a:tc>
                  <a:txBody>
                    <a:bodyPr/>
                    <a:lstStyle/>
                    <a:p>
                      <a:pPr marL="0" indent="0" algn="just">
                        <a:spcAft>
                          <a:spcPts val="0"/>
                        </a:spcAft>
                      </a:pPr>
                      <a:r>
                        <a:rPr lang="ru-RU" sz="1200" dirty="0">
                          <a:latin typeface="Times New Roman" pitchFamily="18" charset="0"/>
                          <a:ea typeface="Times New Roman"/>
                          <a:cs typeface="Times New Roman" pitchFamily="18" charset="0"/>
                        </a:rPr>
                        <a:t>1) </a:t>
                      </a:r>
                      <a:r>
                        <a:rPr lang="ru-RU" sz="1200" b="1" dirty="0">
                          <a:latin typeface="Times New Roman" pitchFamily="18" charset="0"/>
                          <a:ea typeface="Times New Roman"/>
                          <a:cs typeface="Times New Roman" pitchFamily="18" charset="0"/>
                        </a:rPr>
                        <a:t>штраф</a:t>
                      </a:r>
                      <a:r>
                        <a:rPr lang="ru-RU" sz="1200" dirty="0">
                          <a:latin typeface="Times New Roman" pitchFamily="18" charset="0"/>
                          <a:ea typeface="Times New Roman"/>
                          <a:cs typeface="Times New Roman" pitchFamily="18" charset="0"/>
                        </a:rPr>
                        <a:t> в размере до семисот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a:t>
                      </a:r>
                    </a:p>
                    <a:p>
                      <a:pPr marL="0" indent="0" algn="just">
                        <a:spcAft>
                          <a:spcPts val="0"/>
                        </a:spcAft>
                      </a:pPr>
                      <a:r>
                        <a:rPr lang="ru-RU" sz="1200" b="0" dirty="0">
                          <a:latin typeface="Times New Roman" pitchFamily="18" charset="0"/>
                          <a:ea typeface="Times New Roman"/>
                          <a:cs typeface="Times New Roman" pitchFamily="18" charset="0"/>
                        </a:rPr>
                        <a:t>2)</a:t>
                      </a:r>
                      <a:r>
                        <a:rPr lang="ru-RU" sz="1200" b="0" baseline="0" dirty="0">
                          <a:latin typeface="Times New Roman" pitchFamily="18" charset="0"/>
                          <a:ea typeface="Times New Roman"/>
                          <a:cs typeface="Times New Roman" pitchFamily="18" charset="0"/>
                        </a:rPr>
                        <a:t> </a:t>
                      </a:r>
                      <a:r>
                        <a:rPr lang="ru-RU" sz="1200" b="1" dirty="0">
                          <a:latin typeface="Times New Roman" pitchFamily="18" charset="0"/>
                          <a:ea typeface="Times New Roman"/>
                          <a:cs typeface="Times New Roman" pitchFamily="18" charset="0"/>
                        </a:rPr>
                        <a:t>лишение свободы </a:t>
                      </a:r>
                      <a:r>
                        <a:rPr lang="ru-RU" sz="1200" dirty="0">
                          <a:latin typeface="Times New Roman" pitchFamily="18" charset="0"/>
                          <a:ea typeface="Times New Roman"/>
                          <a:cs typeface="Times New Roman" pitchFamily="18" charset="0"/>
                        </a:rPr>
                        <a:t>на срок до трех лет со штраф в размере до пятнадцатикратной суммы коммерческого подкупа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extLst>
                  <a:ext uri="{0D108BD9-81ED-4DB2-BD59-A6C34878D82A}">
                    <a16:rowId xmlns:a16="http://schemas.microsoft.com/office/drawing/2014/main" val="10001"/>
                  </a:ext>
                </a:extLst>
              </a:tr>
              <a:tr h="2441578">
                <a:tc>
                  <a:txBody>
                    <a:bodyPr/>
                    <a:lstStyle/>
                    <a:p>
                      <a:pPr algn="ctr"/>
                      <a:r>
                        <a:rPr lang="ru-RU" sz="1000" b="1" dirty="0">
                          <a:latin typeface="Times New Roman" pitchFamily="18" charset="0"/>
                          <a:ea typeface="Times New Roman"/>
                          <a:cs typeface="Times New Roman" pitchFamily="18" charset="0"/>
                        </a:rPr>
                        <a:t>Те же деяния,</a:t>
                      </a:r>
                      <a:r>
                        <a:rPr lang="ru-RU" sz="1000" b="1" baseline="0" dirty="0">
                          <a:latin typeface="Times New Roman" pitchFamily="18" charset="0"/>
                          <a:ea typeface="Times New Roman"/>
                          <a:cs typeface="Times New Roman" pitchFamily="18" charset="0"/>
                        </a:rPr>
                        <a:t> совершенные в значительном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a:solidFill>
                            <a:schemeClr val="dk1"/>
                          </a:solidFill>
                          <a:latin typeface="Times New Roman" pitchFamily="18" charset="0"/>
                          <a:ea typeface="Times New Roman"/>
                          <a:cs typeface="Times New Roman" pitchFamily="18" charset="0"/>
                        </a:rPr>
                        <a:t>1)</a:t>
                      </a:r>
                      <a:r>
                        <a:rPr kumimoji="0" lang="ru-RU" sz="1200" b="0" kern="1200" baseline="0" dirty="0">
                          <a:solidFill>
                            <a:schemeClr val="dk1"/>
                          </a:solidFill>
                          <a:latin typeface="Times New Roman" pitchFamily="18" charset="0"/>
                          <a:ea typeface="Times New Roman"/>
                          <a:cs typeface="Times New Roman" pitchFamily="18" charset="0"/>
                        </a:rPr>
                        <a:t> </a:t>
                      </a:r>
                      <a:r>
                        <a:rPr kumimoji="0" lang="ru-RU" sz="1200" b="1" kern="1200" dirty="0">
                          <a:solidFill>
                            <a:schemeClr val="dk1"/>
                          </a:solidFill>
                          <a:latin typeface="Times New Roman" pitchFamily="18" charset="0"/>
                          <a:ea typeface="Times New Roman"/>
                          <a:cs typeface="Times New Roman" pitchFamily="18" charset="0"/>
                        </a:rPr>
                        <a:t>штраф</a:t>
                      </a:r>
                      <a:r>
                        <a:rPr kumimoji="0" lang="ru-RU" sz="1200" kern="1200" dirty="0">
                          <a:solidFill>
                            <a:schemeClr val="dk1"/>
                          </a:solidFill>
                          <a:latin typeface="Times New Roman" pitchFamily="18" charset="0"/>
                          <a:ea typeface="Times New Roman"/>
                          <a:cs typeface="Times New Roman" pitchFamily="18" charset="0"/>
                        </a:rPr>
                        <a:t> в размере от двухсот тысяч до одного миллиона рублей, или в размере заработной платы или иного дохода осужденного за период от трех месяцев до одного года, или в размере от двадцатикратной до сорокакратной суммы коммерческого подкупа с лишение права занимать определенные должности или заниматься определенной деятельностью на срок до трех лет;</a:t>
                      </a:r>
                    </a:p>
                    <a:p>
                      <a:pPr marL="0" indent="0" algn="just">
                        <a:spcAft>
                          <a:spcPts val="0"/>
                        </a:spcAft>
                      </a:pPr>
                      <a:r>
                        <a:rPr kumimoji="0" lang="ru-RU" sz="1200" b="0" kern="1200" dirty="0">
                          <a:solidFill>
                            <a:schemeClr val="dk1"/>
                          </a:solidFill>
                          <a:latin typeface="Times New Roman" pitchFamily="18" charset="0"/>
                          <a:ea typeface="Times New Roman"/>
                          <a:cs typeface="Times New Roman" pitchFamily="18" charset="0"/>
                        </a:rPr>
                        <a:t>2)</a:t>
                      </a:r>
                      <a:r>
                        <a:rPr kumimoji="0" lang="ru-RU" sz="1200" b="0" kern="1200" baseline="0" dirty="0">
                          <a:solidFill>
                            <a:schemeClr val="dk1"/>
                          </a:solidFill>
                          <a:latin typeface="Times New Roman" pitchFamily="18" charset="0"/>
                          <a:ea typeface="Times New Roman"/>
                          <a:cs typeface="Times New Roman" pitchFamily="18" charset="0"/>
                        </a:rPr>
                        <a:t> </a:t>
                      </a:r>
                      <a:r>
                        <a:rPr kumimoji="0" lang="ru-RU" sz="1200" b="1" kern="1200" dirty="0">
                          <a:solidFill>
                            <a:schemeClr val="dk1"/>
                          </a:solidFill>
                          <a:latin typeface="Times New Roman" pitchFamily="18" charset="0"/>
                          <a:ea typeface="Times New Roman"/>
                          <a:cs typeface="Times New Roman" pitchFamily="18" charset="0"/>
                        </a:rPr>
                        <a:t>лишение свободы </a:t>
                      </a:r>
                      <a:r>
                        <a:rPr kumimoji="0" lang="ru-RU" sz="1200" kern="1200" dirty="0">
                          <a:solidFill>
                            <a:schemeClr val="dk1"/>
                          </a:solidFill>
                          <a:latin typeface="Times New Roman" pitchFamily="18" charset="0"/>
                          <a:ea typeface="Times New Roman"/>
                          <a:cs typeface="Times New Roman" pitchFamily="18" charset="0"/>
                        </a:rPr>
                        <a:t>на срок до пяти лет со штраф в размере до двадцатикратной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0715"/>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630256">
                <a:tc>
                  <a:txBody>
                    <a:bodyPr/>
                    <a:lstStyle/>
                    <a:p>
                      <a:pPr algn="ctr"/>
                      <a:r>
                        <a:rPr lang="ru-RU" sz="1600" dirty="0">
                          <a:latin typeface="Times New Roman" pitchFamily="18" charset="0"/>
                          <a:cs typeface="Times New Roman" pitchFamily="18" charset="0"/>
                        </a:rPr>
                        <a:t>Преступление (ст. 204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2370139">
                <a:tc>
                  <a:txBody>
                    <a:bodyPr/>
                    <a:lstStyle/>
                    <a:p>
                      <a:pPr algn="ctr"/>
                      <a:r>
                        <a:rPr lang="ru-RU" sz="1000" b="1" dirty="0">
                          <a:latin typeface="Times New Roman" pitchFamily="18" charset="0"/>
                          <a:ea typeface="Times New Roman"/>
                          <a:cs typeface="Times New Roman" pitchFamily="18" charset="0"/>
                        </a:rPr>
                        <a:t>Деяния, предусмотренные ч.5 ст. 204 УК</a:t>
                      </a:r>
                      <a:r>
                        <a:rPr lang="ru-RU" sz="1000" b="1" baseline="0" dirty="0">
                          <a:latin typeface="Times New Roman" pitchFamily="18" charset="0"/>
                          <a:ea typeface="Times New Roman"/>
                          <a:cs typeface="Times New Roman" pitchFamily="18" charset="0"/>
                        </a:rPr>
                        <a:t> РФ</a:t>
                      </a:r>
                      <a:r>
                        <a:rPr lang="ru-RU" sz="1000" b="1" dirty="0">
                          <a:latin typeface="Times New Roman" pitchFamily="18" charset="0"/>
                          <a:ea typeface="Times New Roman"/>
                          <a:cs typeface="Times New Roman" pitchFamily="18" charset="0"/>
                        </a:rPr>
                        <a:t>, если они:</a:t>
                      </a:r>
                    </a:p>
                    <a:p>
                      <a:pPr algn="ctr"/>
                      <a:r>
                        <a:rPr lang="ru-RU" sz="1000" b="1" dirty="0">
                          <a:latin typeface="Times New Roman" pitchFamily="18" charset="0"/>
                          <a:ea typeface="Times New Roman"/>
                          <a:cs typeface="Times New Roman" pitchFamily="18" charset="0"/>
                        </a:rPr>
                        <a:t>а) совершены группой лиц по предварительному сговору или организованной группой;</a:t>
                      </a:r>
                    </a:p>
                    <a:p>
                      <a:pPr algn="ctr"/>
                      <a:r>
                        <a:rPr lang="ru-RU" sz="1000" b="1" dirty="0">
                          <a:latin typeface="Times New Roman" pitchFamily="18" charset="0"/>
                          <a:ea typeface="Times New Roman"/>
                          <a:cs typeface="Times New Roman" pitchFamily="18" charset="0"/>
                        </a:rPr>
                        <a:t>б) сопряжены с вымогательством предмета подкупа;</a:t>
                      </a:r>
                    </a:p>
                    <a:p>
                      <a:pPr algn="ctr"/>
                      <a:r>
                        <a:rPr lang="ru-RU" sz="1000" b="1" dirty="0">
                          <a:latin typeface="Times New Roman" pitchFamily="18" charset="0"/>
                          <a:ea typeface="Times New Roman"/>
                          <a:cs typeface="Times New Roman" pitchFamily="18" charset="0"/>
                        </a:rPr>
                        <a:t>в) совершены за незаконные действия (бездействие);</a:t>
                      </a:r>
                    </a:p>
                    <a:p>
                      <a:pPr algn="ctr"/>
                      <a:r>
                        <a:rPr lang="ru-RU" sz="1000" b="1" dirty="0">
                          <a:latin typeface="Times New Roman" pitchFamily="18" charset="0"/>
                          <a:ea typeface="Times New Roman"/>
                          <a:cs typeface="Times New Roman" pitchFamily="18" charset="0"/>
                        </a:rPr>
                        <a:t>г) совершены в крупном размере</a:t>
                      </a:r>
                    </a:p>
                    <a:p>
                      <a:pPr algn="ct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a:latin typeface="Times New Roman" pitchFamily="18" charset="0"/>
                          <a:ea typeface="Times New Roman"/>
                          <a:cs typeface="Times New Roman" pitchFamily="18" charset="0"/>
                        </a:rPr>
                        <a:t>1)</a:t>
                      </a:r>
                      <a:r>
                        <a:rPr lang="ru-RU" sz="1200" b="0" baseline="0" dirty="0">
                          <a:latin typeface="Times New Roman" pitchFamily="18" charset="0"/>
                          <a:ea typeface="Times New Roman"/>
                          <a:cs typeface="Times New Roman" pitchFamily="18" charset="0"/>
                        </a:rPr>
                        <a:t> </a:t>
                      </a:r>
                      <a:r>
                        <a:rPr lang="ru-RU" sz="1200" b="1" dirty="0">
                          <a:latin typeface="Times New Roman" pitchFamily="18" charset="0"/>
                          <a:ea typeface="Times New Roman"/>
                          <a:cs typeface="Times New Roman" pitchFamily="18" charset="0"/>
                        </a:rPr>
                        <a:t>штраф</a:t>
                      </a:r>
                      <a:r>
                        <a:rPr lang="ru-RU" sz="1200" dirty="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тридцатикратной до шестидесятикратной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a:t>
                      </a:r>
                    </a:p>
                    <a:p>
                      <a:pPr marL="0" indent="0" algn="just">
                        <a:spcAft>
                          <a:spcPts val="0"/>
                        </a:spcAft>
                      </a:pPr>
                      <a:r>
                        <a:rPr lang="ru-RU" sz="1200" dirty="0">
                          <a:latin typeface="Times New Roman" pitchFamily="18" charset="0"/>
                          <a:ea typeface="Times New Roman"/>
                          <a:cs typeface="Times New Roman" pitchFamily="18" charset="0"/>
                        </a:rPr>
                        <a:t>2) </a:t>
                      </a:r>
                      <a:r>
                        <a:rPr lang="ru-RU" sz="1200" b="1" dirty="0">
                          <a:latin typeface="Times New Roman" pitchFamily="18" charset="0"/>
                          <a:ea typeface="Times New Roman"/>
                          <a:cs typeface="Times New Roman" pitchFamily="18" charset="0"/>
                        </a:rPr>
                        <a:t>лишение свободы </a:t>
                      </a:r>
                      <a:r>
                        <a:rPr lang="ru-RU" sz="1200" dirty="0">
                          <a:latin typeface="Times New Roman" pitchFamily="18" charset="0"/>
                          <a:ea typeface="Times New Roman"/>
                          <a:cs typeface="Times New Roman" pitchFamily="18" charset="0"/>
                        </a:rPr>
                        <a:t>на срок от пяти до девяти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tc>
                <a:extLst>
                  <a:ext uri="{0D108BD9-81ED-4DB2-BD59-A6C34878D82A}">
                    <a16:rowId xmlns:a16="http://schemas.microsoft.com/office/drawing/2014/main" val="10001"/>
                  </a:ext>
                </a:extLst>
              </a:tr>
              <a:tr h="2441578">
                <a:tc>
                  <a:txBody>
                    <a:bodyPr/>
                    <a:lstStyle/>
                    <a:p>
                      <a:pPr algn="ctr"/>
                      <a:r>
                        <a:rPr lang="ru-RU" sz="1000" b="1" dirty="0">
                          <a:latin typeface="Times New Roman" pitchFamily="18" charset="0"/>
                          <a:ea typeface="Times New Roman"/>
                          <a:cs typeface="Times New Roman" pitchFamily="18" charset="0"/>
                        </a:rPr>
                        <a:t>Деяния, предусмотренные ч. 5, п. "а" - "в" ч. 7 ст. 204</a:t>
                      </a:r>
                      <a:r>
                        <a:rPr lang="ru-RU" sz="1000" b="1" baseline="0" dirty="0">
                          <a:latin typeface="Times New Roman" pitchFamily="18" charset="0"/>
                          <a:ea typeface="Times New Roman"/>
                          <a:cs typeface="Times New Roman" pitchFamily="18" charset="0"/>
                        </a:rPr>
                        <a:t> УК РФ</a:t>
                      </a:r>
                      <a:r>
                        <a:rPr lang="ru-RU" sz="1000" b="1" dirty="0">
                          <a:latin typeface="Times New Roman" pitchFamily="18" charset="0"/>
                          <a:ea typeface="Times New Roman"/>
                          <a:cs typeface="Times New Roman" pitchFamily="18" charset="0"/>
                        </a:rPr>
                        <a:t>, совершенные в особо крупном размере</a:t>
                      </a:r>
                    </a:p>
                    <a:p>
                      <a:pPr algn="ct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a:solidFill>
                            <a:schemeClr val="dk1"/>
                          </a:solidFill>
                          <a:latin typeface="Times New Roman" pitchFamily="18" charset="0"/>
                          <a:ea typeface="Times New Roman"/>
                          <a:cs typeface="Times New Roman" pitchFamily="18" charset="0"/>
                        </a:rPr>
                        <a:t>1)</a:t>
                      </a:r>
                      <a:r>
                        <a:rPr kumimoji="0" lang="ru-RU" sz="1200" b="0" kern="1200" baseline="0" dirty="0">
                          <a:solidFill>
                            <a:schemeClr val="dk1"/>
                          </a:solidFill>
                          <a:latin typeface="Times New Roman" pitchFamily="18" charset="0"/>
                          <a:ea typeface="Times New Roman"/>
                          <a:cs typeface="Times New Roman" pitchFamily="18" charset="0"/>
                        </a:rPr>
                        <a:t> </a:t>
                      </a:r>
                      <a:r>
                        <a:rPr kumimoji="0" lang="ru-RU" sz="1200" b="1" kern="1200" dirty="0">
                          <a:solidFill>
                            <a:schemeClr val="dk1"/>
                          </a:solidFill>
                          <a:latin typeface="Times New Roman" pitchFamily="18" charset="0"/>
                          <a:ea typeface="Times New Roman"/>
                          <a:cs typeface="Times New Roman" pitchFamily="18" charset="0"/>
                        </a:rPr>
                        <a:t>штраф</a:t>
                      </a:r>
                      <a:r>
                        <a:rPr kumimoji="0" lang="ru-RU" sz="1200" kern="1200" dirty="0">
                          <a:solidFill>
                            <a:schemeClr val="dk1"/>
                          </a:solidFill>
                          <a:latin typeface="Times New Roman" pitchFamily="18" charset="0"/>
                          <a:ea typeface="Times New Roman"/>
                          <a:cs typeface="Times New Roman" pitchFamily="18" charset="0"/>
                        </a:rPr>
                        <a:t> в размере от двух миллионов до пяти миллионов рублей, или в размере заработной платы или иного дохода осужденного за период от двух до пяти лет, или в размере от пятидесятикратной до девяностократной суммы коммерческого подкупа с лишение права занимать определенные должности или заниматься определенной деятельностью на срок до шести лет;</a:t>
                      </a:r>
                    </a:p>
                    <a:p>
                      <a:pPr marL="0" indent="0" algn="just">
                        <a:spcAft>
                          <a:spcPts val="0"/>
                        </a:spcAft>
                      </a:pPr>
                      <a:r>
                        <a:rPr kumimoji="0" lang="ru-RU" sz="1200" b="0" kern="1200" dirty="0">
                          <a:solidFill>
                            <a:schemeClr val="dk1"/>
                          </a:solidFill>
                          <a:latin typeface="Times New Roman" pitchFamily="18" charset="0"/>
                          <a:ea typeface="Times New Roman"/>
                          <a:cs typeface="Times New Roman" pitchFamily="18" charset="0"/>
                        </a:rPr>
                        <a:t>2)</a:t>
                      </a:r>
                      <a:r>
                        <a:rPr kumimoji="0" lang="ru-RU" sz="1200" b="0" kern="1200" baseline="0" dirty="0">
                          <a:solidFill>
                            <a:schemeClr val="dk1"/>
                          </a:solidFill>
                          <a:latin typeface="Times New Roman" pitchFamily="18" charset="0"/>
                          <a:ea typeface="Times New Roman"/>
                          <a:cs typeface="Times New Roman" pitchFamily="18" charset="0"/>
                        </a:rPr>
                        <a:t> </a:t>
                      </a:r>
                      <a:r>
                        <a:rPr kumimoji="0" lang="ru-RU" sz="1200" b="1" kern="1200" dirty="0">
                          <a:solidFill>
                            <a:schemeClr val="dk1"/>
                          </a:solidFill>
                          <a:latin typeface="Times New Roman" pitchFamily="18" charset="0"/>
                          <a:ea typeface="Times New Roman"/>
                          <a:cs typeface="Times New Roman" pitchFamily="18" charset="0"/>
                        </a:rPr>
                        <a:t>лишение свободы </a:t>
                      </a:r>
                      <a:r>
                        <a:rPr kumimoji="0" lang="ru-RU" sz="1200" kern="1200" dirty="0">
                          <a:solidFill>
                            <a:schemeClr val="dk1"/>
                          </a:solidFill>
                          <a:latin typeface="Times New Roman" pitchFamily="18" charset="0"/>
                          <a:ea typeface="Times New Roman"/>
                          <a:cs typeface="Times New Roman" pitchFamily="18" charset="0"/>
                        </a:rPr>
                        <a:t>на срок от семи до двенадцати лет со штраф в размере до пятидесятикратной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шести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4572820"/>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902116">
                <a:tc>
                  <a:txBody>
                    <a:bodyPr/>
                    <a:lstStyle/>
                    <a:p>
                      <a:pPr algn="ctr"/>
                      <a:r>
                        <a:rPr lang="ru-RU" sz="1600" dirty="0">
                          <a:latin typeface="Times New Roman" pitchFamily="18" charset="0"/>
                          <a:cs typeface="Times New Roman" pitchFamily="18" charset="0"/>
                        </a:rPr>
                        <a:t>Преступление (ст. 304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3670704">
                <a:tc>
                  <a:txBody>
                    <a:bodyPr/>
                    <a:lstStyle/>
                    <a:p>
                      <a:pPr marL="0" indent="0" algn="ctr">
                        <a:spcAft>
                          <a:spcPts val="0"/>
                        </a:spcAft>
                      </a:pPr>
                      <a:r>
                        <a:rPr lang="ru-RU" sz="1400" dirty="0">
                          <a:latin typeface="Times New Roman"/>
                          <a:ea typeface="Times New Roman"/>
                          <a:cs typeface="Times New Roman"/>
                        </a:rPr>
                        <a:t>Попытка передачи должностному лицу либо лицу, выполняющему управленческие функции в коммерческих или иных организациях, </a:t>
                      </a:r>
                      <a:r>
                        <a:rPr lang="ru-RU" sz="1400" b="1" dirty="0">
                          <a:latin typeface="Times New Roman"/>
                          <a:ea typeface="Times New Roman"/>
                          <a:cs typeface="Times New Roman"/>
                        </a:rPr>
                        <a:t>без его согласия</a:t>
                      </a:r>
                      <a:r>
                        <a:rPr lang="ru-RU" sz="1400" dirty="0">
                          <a:latin typeface="Times New Roman"/>
                          <a:ea typeface="Times New Roman"/>
                          <a:cs typeface="Times New Roman"/>
                        </a:rPr>
                        <a:t>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endParaRPr lang="ru-RU" sz="1200"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400" b="0" dirty="0">
                          <a:latin typeface="Times New Roman"/>
                          <a:ea typeface="Times New Roman"/>
                          <a:cs typeface="Times New Roman"/>
                        </a:rPr>
                        <a:t>1) </a:t>
                      </a:r>
                      <a:r>
                        <a:rPr lang="ru-RU" sz="1400" b="1" dirty="0">
                          <a:latin typeface="Times New Roman"/>
                          <a:ea typeface="Times New Roman"/>
                          <a:cs typeface="Times New Roman"/>
                        </a:rPr>
                        <a:t>штраф</a:t>
                      </a:r>
                      <a:r>
                        <a:rPr lang="ru-RU" sz="1400" dirty="0">
                          <a:latin typeface="Times New Roman"/>
                          <a:ea typeface="Times New Roman"/>
                          <a:cs typeface="Times New Roman"/>
                        </a:rPr>
                        <a:t> в размере </a:t>
                      </a:r>
                      <a:r>
                        <a:rPr lang="ru-RU" sz="1400" b="1" dirty="0">
                          <a:latin typeface="Times New Roman"/>
                          <a:ea typeface="Times New Roman"/>
                          <a:cs typeface="Times New Roman"/>
                        </a:rPr>
                        <a:t>до двухсот тысяч рублей </a:t>
                      </a:r>
                      <a:r>
                        <a:rPr lang="ru-RU" sz="1400" dirty="0">
                          <a:latin typeface="Times New Roman"/>
                          <a:ea typeface="Times New Roman"/>
                          <a:cs typeface="Times New Roman"/>
                        </a:rPr>
                        <a:t>или в размере заработной платы или иного дохода осужденного за период до восемнадцати месяцев; </a:t>
                      </a:r>
                      <a:endParaRPr lang="ru-RU" sz="1200" dirty="0">
                        <a:latin typeface="Lucida Sans Unicode"/>
                        <a:ea typeface="Times New Roman"/>
                        <a:cs typeface="Times New Roman"/>
                      </a:endParaRPr>
                    </a:p>
                    <a:p>
                      <a:pPr marL="0" indent="0" algn="just">
                        <a:spcAft>
                          <a:spcPts val="0"/>
                        </a:spcAft>
                      </a:pPr>
                      <a:r>
                        <a:rPr lang="ru-RU" sz="1400" dirty="0">
                          <a:latin typeface="Times New Roman"/>
                          <a:ea typeface="Times New Roman"/>
                          <a:cs typeface="Times New Roman"/>
                        </a:rPr>
                        <a:t>2) </a:t>
                      </a:r>
                      <a:r>
                        <a:rPr lang="ru-RU" sz="1400" b="1" dirty="0">
                          <a:latin typeface="Times New Roman"/>
                          <a:ea typeface="Times New Roman"/>
                          <a:cs typeface="Times New Roman"/>
                        </a:rPr>
                        <a:t>принудительные работы</a:t>
                      </a:r>
                      <a:r>
                        <a:rPr lang="ru-RU" sz="1400" dirty="0">
                          <a:latin typeface="Times New Roman"/>
                          <a:ea typeface="Times New Roman"/>
                          <a:cs typeface="Times New Roman"/>
                        </a:rPr>
                        <a:t> на срок </a:t>
                      </a:r>
                      <a:r>
                        <a:rPr lang="ru-RU" sz="1400" b="1" dirty="0">
                          <a:latin typeface="Times New Roman"/>
                          <a:ea typeface="Times New Roman"/>
                          <a:cs typeface="Times New Roman"/>
                        </a:rPr>
                        <a:t>до пяти лет</a:t>
                      </a:r>
                      <a:r>
                        <a:rPr lang="ru-RU" sz="1400" dirty="0">
                          <a:latin typeface="Times New Roman"/>
                          <a:ea typeface="Times New Roman"/>
                          <a:cs typeface="Times New Roman"/>
                        </a:rPr>
                        <a:t> с лишение 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p>
                      <a:pPr marL="0" indent="0" algn="just">
                        <a:spcAft>
                          <a:spcPts val="0"/>
                        </a:spcAft>
                      </a:pPr>
                      <a:r>
                        <a:rPr lang="ru-RU" sz="1400" dirty="0">
                          <a:latin typeface="Times New Roman"/>
                          <a:ea typeface="Times New Roman"/>
                          <a:cs typeface="Times New Roman"/>
                        </a:rPr>
                        <a:t>3) </a:t>
                      </a:r>
                      <a:r>
                        <a:rPr lang="ru-RU" sz="1400" b="1" dirty="0">
                          <a:solidFill>
                            <a:schemeClr val="tx1"/>
                          </a:solidFill>
                          <a:latin typeface="Times New Roman"/>
                          <a:ea typeface="Times New Roman"/>
                          <a:cs typeface="Times New Roman"/>
                        </a:rPr>
                        <a:t>лишение свободы на срок до пяти лет </a:t>
                      </a:r>
                      <a:r>
                        <a:rPr lang="ru-RU" sz="1400" dirty="0">
                          <a:latin typeface="Times New Roman"/>
                          <a:ea typeface="Times New Roman"/>
                          <a:cs typeface="Times New Roman"/>
                        </a:rPr>
                        <a:t>с лишение 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214422"/>
          <a:ext cx="8183562" cy="4787134"/>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944395">
                <a:tc>
                  <a:txBody>
                    <a:bodyPr/>
                    <a:lstStyle/>
                    <a:p>
                      <a:pPr algn="ctr"/>
                      <a:r>
                        <a:rPr lang="ru-RU" sz="1600" dirty="0">
                          <a:latin typeface="Times New Roman" pitchFamily="18" charset="0"/>
                          <a:cs typeface="Times New Roman" pitchFamily="18" charset="0"/>
                        </a:rPr>
                        <a:t>Преступление (ст. 289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3842739">
                <a:tc>
                  <a:txBody>
                    <a:bodyPr/>
                    <a:lstStyle/>
                    <a:p>
                      <a:pPr algn="just"/>
                      <a:r>
                        <a:rPr kumimoji="0" lang="ru-RU" sz="1400" b="1" kern="1200" baseline="0" dirty="0">
                          <a:solidFill>
                            <a:schemeClr val="dk1"/>
                          </a:solidFill>
                          <a:latin typeface="Times New Roman" pitchFamily="18" charset="0"/>
                          <a:ea typeface="+mn-ea"/>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p>
                  </a:txBody>
                  <a:tcPr marL="68580" marR="68580" marT="0" marB="0" anchor="ctr"/>
                </a:tc>
                <a:tc>
                  <a:txBody>
                    <a:bodyPr/>
                    <a:lstStyle/>
                    <a:p>
                      <a:pPr algn="just"/>
                      <a:r>
                        <a:rPr kumimoji="0" lang="ru-RU" sz="1400" b="0" kern="1200" baseline="0" dirty="0">
                          <a:solidFill>
                            <a:schemeClr val="dk1"/>
                          </a:solidFill>
                          <a:latin typeface="Times New Roman" pitchFamily="18" charset="0"/>
                          <a:ea typeface="+mn-ea"/>
                          <a:cs typeface="Times New Roman" pitchFamily="18" charset="0"/>
                        </a:rPr>
                        <a:t>1)</a:t>
                      </a:r>
                      <a:r>
                        <a:rPr kumimoji="0" lang="ru-RU" sz="1400" b="1" kern="1200" baseline="0" dirty="0">
                          <a:solidFill>
                            <a:schemeClr val="dk1"/>
                          </a:solidFill>
                          <a:latin typeface="Times New Roman" pitchFamily="18" charset="0"/>
                          <a:ea typeface="+mn-ea"/>
                          <a:cs typeface="Times New Roman" pitchFamily="18" charset="0"/>
                        </a:rPr>
                        <a:t> штраф</a:t>
                      </a:r>
                      <a:r>
                        <a:rPr kumimoji="0" lang="ru-RU" sz="1400" kern="1200" baseline="0" dirty="0">
                          <a:solidFill>
                            <a:schemeClr val="dk1"/>
                          </a:solidFill>
                          <a:latin typeface="Times New Roman" pitchFamily="18" charset="0"/>
                          <a:ea typeface="+mn-ea"/>
                          <a:cs typeface="Times New Roman" pitchFamily="18" charset="0"/>
                        </a:rPr>
                        <a:t> в размере </a:t>
                      </a:r>
                      <a:r>
                        <a:rPr kumimoji="0" lang="ru-RU" sz="1400" b="1" kern="1200" baseline="0" dirty="0">
                          <a:solidFill>
                            <a:schemeClr val="dk1"/>
                          </a:solidFill>
                          <a:latin typeface="Times New Roman" pitchFamily="18" charset="0"/>
                          <a:ea typeface="+mn-ea"/>
                          <a:cs typeface="Times New Roman" pitchFamily="18" charset="0"/>
                        </a:rPr>
                        <a:t>до трехсот тысяч рублей </a:t>
                      </a:r>
                      <a:r>
                        <a:rPr kumimoji="0" lang="ru-RU" sz="1400" kern="1200" baseline="0" dirty="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до двух лет;</a:t>
                      </a:r>
                    </a:p>
                    <a:p>
                      <a:pPr algn="just"/>
                      <a:r>
                        <a:rPr kumimoji="0" lang="ru-RU" sz="1400" kern="1200" baseline="0" dirty="0">
                          <a:solidFill>
                            <a:schemeClr val="dk1"/>
                          </a:solidFill>
                          <a:latin typeface="Times New Roman" pitchFamily="18" charset="0"/>
                          <a:ea typeface="+mn-ea"/>
                          <a:cs typeface="Times New Roman" pitchFamily="18" charset="0"/>
                        </a:rPr>
                        <a:t>2) </a:t>
                      </a:r>
                      <a:r>
                        <a:rPr kumimoji="0" lang="ru-RU" sz="1400" b="1" kern="1200" baseline="0" dirty="0">
                          <a:solidFill>
                            <a:schemeClr val="dk1"/>
                          </a:solidFill>
                          <a:latin typeface="Times New Roman" pitchFamily="18" charset="0"/>
                          <a:ea typeface="+mn-ea"/>
                          <a:cs typeface="Times New Roman" pitchFamily="18" charset="0"/>
                        </a:rPr>
                        <a:t>лишение права занимать определенные должности или заниматься определенной деятельностью на срок до пяти лет </a:t>
                      </a:r>
                      <a:r>
                        <a:rPr kumimoji="0" lang="ru-RU" sz="1400" kern="1200" baseline="0" dirty="0">
                          <a:solidFill>
                            <a:schemeClr val="dk1"/>
                          </a:solidFill>
                          <a:latin typeface="Times New Roman" pitchFamily="18" charset="0"/>
                          <a:ea typeface="+mn-ea"/>
                          <a:cs typeface="Times New Roman" pitchFamily="18" charset="0"/>
                        </a:rPr>
                        <a:t>со штрафом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400" b="0" kern="1200" baseline="0" dirty="0">
                          <a:solidFill>
                            <a:schemeClr val="dk1"/>
                          </a:solidFill>
                          <a:latin typeface="Times New Roman" pitchFamily="18" charset="0"/>
                          <a:ea typeface="+mn-ea"/>
                          <a:cs typeface="Times New Roman" pitchFamily="18" charset="0"/>
                        </a:rPr>
                        <a:t>3) </a:t>
                      </a:r>
                      <a:r>
                        <a:rPr kumimoji="0" lang="ru-RU" sz="1400" b="1" kern="1200" baseline="0" dirty="0">
                          <a:solidFill>
                            <a:schemeClr val="dk1"/>
                          </a:solidFill>
                          <a:latin typeface="Times New Roman" pitchFamily="18" charset="0"/>
                          <a:ea typeface="+mn-ea"/>
                          <a:cs typeface="Times New Roman" pitchFamily="18" charset="0"/>
                        </a:rPr>
                        <a:t>обязательные работы </a:t>
                      </a:r>
                      <a:r>
                        <a:rPr kumimoji="0" lang="ru-RU" sz="1400" kern="1200" baseline="0" dirty="0">
                          <a:solidFill>
                            <a:schemeClr val="dk1"/>
                          </a:solidFill>
                          <a:latin typeface="Times New Roman" pitchFamily="18" charset="0"/>
                          <a:ea typeface="+mn-ea"/>
                          <a:cs typeface="Times New Roman" pitchFamily="18" charset="0"/>
                        </a:rPr>
                        <a:t>на срок </a:t>
                      </a:r>
                      <a:r>
                        <a:rPr kumimoji="0" lang="ru-RU" sz="1400" b="1" kern="1200" baseline="0" dirty="0">
                          <a:solidFill>
                            <a:schemeClr val="dk1"/>
                          </a:solidFill>
                          <a:latin typeface="Times New Roman" pitchFamily="18" charset="0"/>
                          <a:ea typeface="+mn-ea"/>
                          <a:cs typeface="Times New Roman" pitchFamily="18" charset="0"/>
                        </a:rPr>
                        <a:t>до четырехсот восьмидесяти часов</a:t>
                      </a:r>
                      <a:r>
                        <a:rPr kumimoji="0" lang="ru-RU" sz="1400" b="0" kern="1200" baseline="0" dirty="0">
                          <a:solidFill>
                            <a:schemeClr val="dk1"/>
                          </a:solidFill>
                          <a:latin typeface="Times New Roman" pitchFamily="18" charset="0"/>
                          <a:ea typeface="+mn-ea"/>
                          <a:cs typeface="Times New Roman" pitchFamily="18" charset="0"/>
                        </a:rPr>
                        <a:t>;</a:t>
                      </a:r>
                      <a:endParaRPr kumimoji="0" lang="ru-RU" sz="1400" kern="1200" baseline="0" dirty="0">
                        <a:solidFill>
                          <a:schemeClr val="dk1"/>
                        </a:solidFill>
                        <a:latin typeface="Times New Roman" pitchFamily="18" charset="0"/>
                        <a:ea typeface="+mn-ea"/>
                        <a:cs typeface="Times New Roman" pitchFamily="18" charset="0"/>
                      </a:endParaRPr>
                    </a:p>
                    <a:p>
                      <a:pPr algn="just"/>
                      <a:r>
                        <a:rPr kumimoji="0" lang="ru-RU" sz="1400" b="0" kern="1200" baseline="0" dirty="0">
                          <a:solidFill>
                            <a:schemeClr val="dk1"/>
                          </a:solidFill>
                          <a:latin typeface="Times New Roman" pitchFamily="18" charset="0"/>
                          <a:ea typeface="+mn-ea"/>
                          <a:cs typeface="Times New Roman" pitchFamily="18" charset="0"/>
                        </a:rPr>
                        <a:t>4)</a:t>
                      </a:r>
                      <a:r>
                        <a:rPr kumimoji="0" lang="ru-RU" sz="1400" b="1" kern="1200" baseline="0" dirty="0">
                          <a:solidFill>
                            <a:schemeClr val="dk1"/>
                          </a:solidFill>
                          <a:latin typeface="Times New Roman" pitchFamily="18" charset="0"/>
                          <a:ea typeface="+mn-ea"/>
                          <a:cs typeface="Times New Roman" pitchFamily="18" charset="0"/>
                        </a:rPr>
                        <a:t> принудительные работы </a:t>
                      </a:r>
                      <a:r>
                        <a:rPr kumimoji="0" lang="ru-RU" sz="1400" kern="1200" baseline="0" dirty="0">
                          <a:solidFill>
                            <a:schemeClr val="dk1"/>
                          </a:solidFill>
                          <a:latin typeface="Times New Roman" pitchFamily="18" charset="0"/>
                          <a:ea typeface="+mn-ea"/>
                          <a:cs typeface="Times New Roman" pitchFamily="18" charset="0"/>
                        </a:rPr>
                        <a:t>на срок </a:t>
                      </a:r>
                      <a:r>
                        <a:rPr kumimoji="0" lang="ru-RU" sz="1400" b="1" kern="1200" baseline="0" dirty="0">
                          <a:solidFill>
                            <a:schemeClr val="dk1"/>
                          </a:solidFill>
                          <a:latin typeface="Times New Roman" pitchFamily="18" charset="0"/>
                          <a:ea typeface="+mn-ea"/>
                          <a:cs typeface="Times New Roman" pitchFamily="18" charset="0"/>
                        </a:rPr>
                        <a:t>до двух лет</a:t>
                      </a:r>
                      <a:r>
                        <a:rPr kumimoji="0" lang="ru-RU" sz="1400" b="0" kern="1200" baseline="0" dirty="0">
                          <a:solidFill>
                            <a:schemeClr val="dk1"/>
                          </a:solidFill>
                          <a:latin typeface="Times New Roman" pitchFamily="18" charset="0"/>
                          <a:ea typeface="+mn-ea"/>
                          <a:cs typeface="Times New Roman" pitchFamily="18" charset="0"/>
                        </a:rPr>
                        <a:t>;</a:t>
                      </a:r>
                      <a:r>
                        <a:rPr kumimoji="0" lang="ru-RU" sz="1400" kern="1200" baseline="0" dirty="0">
                          <a:solidFill>
                            <a:schemeClr val="dk1"/>
                          </a:solidFill>
                          <a:latin typeface="Times New Roman" pitchFamily="18" charset="0"/>
                          <a:ea typeface="+mn-ea"/>
                          <a:cs typeface="Times New Roman" pitchFamily="18" charset="0"/>
                        </a:rPr>
                        <a:t> </a:t>
                      </a:r>
                    </a:p>
                    <a:p>
                      <a:pPr algn="just"/>
                      <a:r>
                        <a:rPr kumimoji="0" lang="ru-RU" sz="1400" kern="1200" baseline="0" dirty="0">
                          <a:solidFill>
                            <a:schemeClr val="dk1"/>
                          </a:solidFill>
                          <a:latin typeface="Times New Roman" pitchFamily="18" charset="0"/>
                          <a:ea typeface="+mn-ea"/>
                          <a:cs typeface="Times New Roman" pitchFamily="18" charset="0"/>
                        </a:rPr>
                        <a:t>5) </a:t>
                      </a:r>
                      <a:r>
                        <a:rPr kumimoji="0" lang="ru-RU" sz="1400" b="1" kern="1200" baseline="0" dirty="0">
                          <a:solidFill>
                            <a:schemeClr val="dk1"/>
                          </a:solidFill>
                          <a:latin typeface="Times New Roman" pitchFamily="18" charset="0"/>
                          <a:ea typeface="+mn-ea"/>
                          <a:cs typeface="Times New Roman" pitchFamily="18" charset="0"/>
                        </a:rPr>
                        <a:t>арест</a:t>
                      </a:r>
                      <a:r>
                        <a:rPr kumimoji="0" lang="ru-RU" sz="1400" kern="1200" baseline="0" dirty="0">
                          <a:solidFill>
                            <a:schemeClr val="dk1"/>
                          </a:solidFill>
                          <a:latin typeface="Times New Roman" pitchFamily="18" charset="0"/>
                          <a:ea typeface="+mn-ea"/>
                          <a:cs typeface="Times New Roman" pitchFamily="18" charset="0"/>
                        </a:rPr>
                        <a:t> на срок </a:t>
                      </a:r>
                      <a:r>
                        <a:rPr kumimoji="0" lang="ru-RU" sz="1400" b="1" kern="1200" baseline="0" dirty="0">
                          <a:solidFill>
                            <a:schemeClr val="dk1"/>
                          </a:solidFill>
                          <a:latin typeface="Times New Roman" pitchFamily="18" charset="0"/>
                          <a:ea typeface="+mn-ea"/>
                          <a:cs typeface="Times New Roman" pitchFamily="18" charset="0"/>
                        </a:rPr>
                        <a:t>до шести месяцев</a:t>
                      </a:r>
                      <a:r>
                        <a:rPr kumimoji="0" lang="ru-RU" sz="1400" b="0" kern="1200" baseline="0" dirty="0">
                          <a:solidFill>
                            <a:schemeClr val="dk1"/>
                          </a:solidFill>
                          <a:latin typeface="Times New Roman" pitchFamily="18" charset="0"/>
                          <a:ea typeface="+mn-ea"/>
                          <a:cs typeface="Times New Roman" pitchFamily="18" charset="0"/>
                        </a:rPr>
                        <a:t>;</a:t>
                      </a:r>
                      <a:endParaRPr kumimoji="0" lang="ru-RU" sz="1400" kern="1200" baseline="0" dirty="0">
                        <a:solidFill>
                          <a:schemeClr val="dk1"/>
                        </a:solidFill>
                        <a:latin typeface="Times New Roman" pitchFamily="18" charset="0"/>
                        <a:ea typeface="+mn-ea"/>
                        <a:cs typeface="Times New Roman" pitchFamily="18" charset="0"/>
                      </a:endParaRPr>
                    </a:p>
                    <a:p>
                      <a:pPr algn="just"/>
                      <a:r>
                        <a:rPr kumimoji="0" lang="ru-RU" sz="1400" kern="1200" baseline="0" dirty="0">
                          <a:solidFill>
                            <a:schemeClr val="dk1"/>
                          </a:solidFill>
                          <a:latin typeface="Times New Roman" pitchFamily="18" charset="0"/>
                          <a:ea typeface="+mn-ea"/>
                          <a:cs typeface="Times New Roman" pitchFamily="18" charset="0"/>
                        </a:rPr>
                        <a:t>6) </a:t>
                      </a:r>
                      <a:r>
                        <a:rPr kumimoji="0" lang="ru-RU" sz="1400" b="1" kern="1200" baseline="0" dirty="0">
                          <a:solidFill>
                            <a:schemeClr val="dk1"/>
                          </a:solidFill>
                          <a:latin typeface="Times New Roman" pitchFamily="18" charset="0"/>
                          <a:ea typeface="+mn-ea"/>
                          <a:cs typeface="Times New Roman" pitchFamily="18" charset="0"/>
                        </a:rPr>
                        <a:t>лишение свободы </a:t>
                      </a:r>
                      <a:r>
                        <a:rPr kumimoji="0" lang="ru-RU" sz="1400" kern="1200" baseline="0" dirty="0">
                          <a:solidFill>
                            <a:schemeClr val="dk1"/>
                          </a:solidFill>
                          <a:latin typeface="Times New Roman" pitchFamily="18" charset="0"/>
                          <a:ea typeface="+mn-ea"/>
                          <a:cs typeface="Times New Roman" pitchFamily="18" charset="0"/>
                        </a:rPr>
                        <a:t>на срок </a:t>
                      </a:r>
                      <a:r>
                        <a:rPr kumimoji="0" lang="ru-RU" sz="1400" b="1" kern="1200" baseline="0" dirty="0">
                          <a:solidFill>
                            <a:schemeClr val="dk1"/>
                          </a:solidFill>
                          <a:latin typeface="Times New Roman" pitchFamily="18" charset="0"/>
                          <a:ea typeface="+mn-ea"/>
                          <a:cs typeface="Times New Roman" pitchFamily="18" charset="0"/>
                        </a:rPr>
                        <a:t>до двух лет</a:t>
                      </a:r>
                      <a:r>
                        <a:rPr kumimoji="0" lang="ru-RU" sz="1400" kern="1200" baseline="0" dirty="0">
                          <a:solidFill>
                            <a:schemeClr val="dk1"/>
                          </a:solidFill>
                          <a:latin typeface="Times New Roman" pitchFamily="18" charset="0"/>
                          <a:ea typeface="+mn-ea"/>
                          <a:cs typeface="Times New Roman" pitchFamily="18" charset="0"/>
                        </a:rPr>
                        <a:t>.</a:t>
                      </a:r>
                    </a:p>
                  </a:txBody>
                  <a:tcPr marL="68580" marR="68580" marT="0" marB="0" anchor="ctr"/>
                </a:tc>
                <a:extLst>
                  <a:ext uri="{0D108BD9-81ED-4DB2-BD59-A6C34878D82A}">
                    <a16:rowId xmlns:a16="http://schemas.microsoft.com/office/drawing/2014/main" val="10001"/>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1"/>
          <a:ext cx="8183562" cy="5644388"/>
        </p:xfrm>
        <a:graphic>
          <a:graphicData uri="http://schemas.openxmlformats.org/drawingml/2006/table">
            <a:tbl>
              <a:tblPr firstRow="1" bandRow="1">
                <a:tableStyleId>{073A0DAA-6AF3-43AB-8588-CEC1D06C72B9}</a:tableStyleId>
              </a:tblPr>
              <a:tblGrid>
                <a:gridCol w="4091781">
                  <a:extLst>
                    <a:ext uri="{9D8B030D-6E8A-4147-A177-3AD203B41FA5}">
                      <a16:colId xmlns:a16="http://schemas.microsoft.com/office/drawing/2014/main" val="20000"/>
                    </a:ext>
                  </a:extLst>
                </a:gridCol>
                <a:gridCol w="4091781">
                  <a:extLst>
                    <a:ext uri="{9D8B030D-6E8A-4147-A177-3AD203B41FA5}">
                      <a16:colId xmlns:a16="http://schemas.microsoft.com/office/drawing/2014/main" val="20001"/>
                    </a:ext>
                  </a:extLst>
                </a:gridCol>
              </a:tblGrid>
              <a:tr h="971554">
                <a:tc>
                  <a:txBody>
                    <a:bodyPr/>
                    <a:lstStyle/>
                    <a:p>
                      <a:pPr algn="ctr"/>
                      <a:r>
                        <a:rPr lang="ru-RU" sz="1600" dirty="0">
                          <a:latin typeface="Times New Roman" pitchFamily="18" charset="0"/>
                          <a:cs typeface="Times New Roman" pitchFamily="18" charset="0"/>
                        </a:rPr>
                        <a:t>Преступление (ст. 292 УК РФ)</a:t>
                      </a:r>
                    </a:p>
                  </a:txBody>
                  <a:tcPr anchor="ctr"/>
                </a:tc>
                <a:tc>
                  <a:txBody>
                    <a:bodyPr/>
                    <a:lstStyle/>
                    <a:p>
                      <a:pPr algn="ctr"/>
                      <a:r>
                        <a:rPr lang="ru-RU" sz="1600" dirty="0">
                          <a:latin typeface="Times New Roman" pitchFamily="18" charset="0"/>
                          <a:cs typeface="Times New Roman" pitchFamily="18" charset="0"/>
                        </a:rPr>
                        <a:t>Наказание</a:t>
                      </a:r>
                    </a:p>
                  </a:txBody>
                  <a:tcPr anchor="ctr"/>
                </a:tc>
                <a:extLst>
                  <a:ext uri="{0D108BD9-81ED-4DB2-BD59-A6C34878D82A}">
                    <a16:rowId xmlns:a16="http://schemas.microsoft.com/office/drawing/2014/main" val="10000"/>
                  </a:ext>
                </a:extLst>
              </a:tr>
              <a:tr h="2336417">
                <a:tc>
                  <a:txBody>
                    <a:bodyPr/>
                    <a:lstStyle/>
                    <a:p>
                      <a:pPr algn="just"/>
                      <a:r>
                        <a:rPr kumimoji="0" lang="ru-RU" sz="1200" b="1" kern="1200" baseline="0" dirty="0">
                          <a:solidFill>
                            <a:schemeClr val="dk1"/>
                          </a:solidFill>
                          <a:latin typeface="Times New Roman" pitchFamily="18" charset="0"/>
                          <a:ea typeface="+mn-ea"/>
                          <a:cs typeface="Times New Roman" pitchFamily="18" charset="0"/>
                        </a:rPr>
                        <a:t>Служебный подлог,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p>
                  </a:txBody>
                  <a:tcPr marL="68580" marR="68580" marT="0" marB="0" anchor="ctr"/>
                </a:tc>
                <a:tc>
                  <a:txBody>
                    <a:bodyPr/>
                    <a:lstStyle/>
                    <a:p>
                      <a:pPr algn="just"/>
                      <a:r>
                        <a:rPr kumimoji="0" lang="ru-RU" sz="1200" b="0" kern="1200" baseline="0" dirty="0">
                          <a:solidFill>
                            <a:schemeClr val="dk1"/>
                          </a:solidFill>
                          <a:latin typeface="Times New Roman" pitchFamily="18" charset="0"/>
                          <a:ea typeface="+mn-ea"/>
                          <a:cs typeface="Times New Roman" pitchFamily="18" charset="0"/>
                        </a:rPr>
                        <a:t>1) </a:t>
                      </a:r>
                      <a:r>
                        <a:rPr kumimoji="0" lang="ru-RU" sz="1200" b="1" kern="1200" baseline="0" dirty="0">
                          <a:solidFill>
                            <a:schemeClr val="dk1"/>
                          </a:solidFill>
                          <a:latin typeface="Times New Roman" pitchFamily="18" charset="0"/>
                          <a:ea typeface="+mn-ea"/>
                          <a:cs typeface="Times New Roman" pitchFamily="18" charset="0"/>
                        </a:rPr>
                        <a:t>штраф</a:t>
                      </a:r>
                      <a:r>
                        <a:rPr kumimoji="0" lang="ru-RU" sz="1200" b="0" kern="1200" baseline="0" dirty="0">
                          <a:solidFill>
                            <a:schemeClr val="dk1"/>
                          </a:solidFill>
                          <a:latin typeface="Times New Roman" pitchFamily="18" charset="0"/>
                          <a:ea typeface="+mn-ea"/>
                          <a:cs typeface="Times New Roman" pitchFamily="18" charset="0"/>
                        </a:rPr>
                        <a:t>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200" b="0" kern="1200" baseline="0" dirty="0">
                          <a:solidFill>
                            <a:schemeClr val="dk1"/>
                          </a:solidFill>
                          <a:latin typeface="Times New Roman" pitchFamily="18" charset="0"/>
                          <a:ea typeface="+mn-ea"/>
                          <a:cs typeface="Times New Roman" pitchFamily="18" charset="0"/>
                        </a:rPr>
                        <a:t>2) </a:t>
                      </a:r>
                      <a:r>
                        <a:rPr kumimoji="0" lang="ru-RU" sz="1200" b="1" kern="1200" baseline="0" dirty="0">
                          <a:solidFill>
                            <a:schemeClr val="dk1"/>
                          </a:solidFill>
                          <a:latin typeface="Times New Roman" pitchFamily="18" charset="0"/>
                          <a:ea typeface="+mn-ea"/>
                          <a:cs typeface="Times New Roman" pitchFamily="18" charset="0"/>
                        </a:rPr>
                        <a:t>обязательные работы </a:t>
                      </a:r>
                      <a:r>
                        <a:rPr kumimoji="0" lang="ru-RU" sz="1200" b="0" kern="1200" baseline="0" dirty="0">
                          <a:solidFill>
                            <a:schemeClr val="dk1"/>
                          </a:solidFill>
                          <a:latin typeface="Times New Roman" pitchFamily="18" charset="0"/>
                          <a:ea typeface="+mn-ea"/>
                          <a:cs typeface="Times New Roman" pitchFamily="18" charset="0"/>
                        </a:rPr>
                        <a:t>на срок до четырехсот восьмидесяти часов;</a:t>
                      </a:r>
                    </a:p>
                    <a:p>
                      <a:pPr algn="just"/>
                      <a:r>
                        <a:rPr kumimoji="0" lang="ru-RU" sz="1200" b="0" kern="1200" baseline="0" dirty="0">
                          <a:solidFill>
                            <a:schemeClr val="dk1"/>
                          </a:solidFill>
                          <a:latin typeface="Times New Roman" pitchFamily="18" charset="0"/>
                          <a:ea typeface="+mn-ea"/>
                          <a:cs typeface="Times New Roman" pitchFamily="18" charset="0"/>
                        </a:rPr>
                        <a:t>3) </a:t>
                      </a:r>
                      <a:r>
                        <a:rPr kumimoji="0" lang="ru-RU" sz="1200" b="1" kern="1200" baseline="0" dirty="0">
                          <a:solidFill>
                            <a:schemeClr val="dk1"/>
                          </a:solidFill>
                          <a:latin typeface="Times New Roman" pitchFamily="18" charset="0"/>
                          <a:ea typeface="+mn-ea"/>
                          <a:cs typeface="Times New Roman" pitchFamily="18" charset="0"/>
                        </a:rPr>
                        <a:t>исправительные работы </a:t>
                      </a:r>
                      <a:r>
                        <a:rPr kumimoji="0" lang="ru-RU" sz="1200" b="0" kern="1200" baseline="0" dirty="0">
                          <a:solidFill>
                            <a:schemeClr val="dk1"/>
                          </a:solidFill>
                          <a:latin typeface="Times New Roman" pitchFamily="18" charset="0"/>
                          <a:ea typeface="+mn-ea"/>
                          <a:cs typeface="Times New Roman" pitchFamily="18" charset="0"/>
                        </a:rPr>
                        <a:t>на срок до двух лет;</a:t>
                      </a:r>
                    </a:p>
                    <a:p>
                      <a:pPr algn="just"/>
                      <a:r>
                        <a:rPr kumimoji="0" lang="ru-RU" sz="1200" b="0" kern="1200" baseline="0" dirty="0">
                          <a:solidFill>
                            <a:schemeClr val="dk1"/>
                          </a:solidFill>
                          <a:latin typeface="Times New Roman" pitchFamily="18" charset="0"/>
                          <a:ea typeface="+mn-ea"/>
                          <a:cs typeface="Times New Roman" pitchFamily="18" charset="0"/>
                        </a:rPr>
                        <a:t>4) </a:t>
                      </a:r>
                      <a:r>
                        <a:rPr kumimoji="0" lang="ru-RU" sz="1200" b="1" kern="1200" baseline="0" dirty="0">
                          <a:solidFill>
                            <a:schemeClr val="dk1"/>
                          </a:solidFill>
                          <a:latin typeface="Times New Roman" pitchFamily="18" charset="0"/>
                          <a:ea typeface="+mn-ea"/>
                          <a:cs typeface="Times New Roman" pitchFamily="18" charset="0"/>
                        </a:rPr>
                        <a:t>принудительные работы </a:t>
                      </a:r>
                      <a:r>
                        <a:rPr kumimoji="0" lang="ru-RU" sz="1200" b="0" kern="1200" baseline="0" dirty="0">
                          <a:solidFill>
                            <a:schemeClr val="dk1"/>
                          </a:solidFill>
                          <a:latin typeface="Times New Roman" pitchFamily="18" charset="0"/>
                          <a:ea typeface="+mn-ea"/>
                          <a:cs typeface="Times New Roman" pitchFamily="18" charset="0"/>
                        </a:rPr>
                        <a:t>на срок до двух лет; </a:t>
                      </a:r>
                    </a:p>
                    <a:p>
                      <a:pPr algn="just"/>
                      <a:r>
                        <a:rPr kumimoji="0" lang="ru-RU" sz="1200" b="0" kern="1200" baseline="0" dirty="0">
                          <a:solidFill>
                            <a:schemeClr val="dk1"/>
                          </a:solidFill>
                          <a:latin typeface="Times New Roman" pitchFamily="18" charset="0"/>
                          <a:ea typeface="+mn-ea"/>
                          <a:cs typeface="Times New Roman" pitchFamily="18" charset="0"/>
                        </a:rPr>
                        <a:t>5) </a:t>
                      </a:r>
                      <a:r>
                        <a:rPr kumimoji="0" lang="ru-RU" sz="1200" b="1" kern="1200" baseline="0" dirty="0">
                          <a:solidFill>
                            <a:schemeClr val="dk1"/>
                          </a:solidFill>
                          <a:latin typeface="Times New Roman" pitchFamily="18" charset="0"/>
                          <a:ea typeface="+mn-ea"/>
                          <a:cs typeface="Times New Roman" pitchFamily="18" charset="0"/>
                        </a:rPr>
                        <a:t>арест</a:t>
                      </a:r>
                      <a:r>
                        <a:rPr kumimoji="0" lang="ru-RU" sz="1200" b="0" kern="1200" baseline="0" dirty="0">
                          <a:solidFill>
                            <a:schemeClr val="dk1"/>
                          </a:solidFill>
                          <a:latin typeface="Times New Roman" pitchFamily="18" charset="0"/>
                          <a:ea typeface="+mn-ea"/>
                          <a:cs typeface="Times New Roman" pitchFamily="18" charset="0"/>
                        </a:rPr>
                        <a:t> на срок до шести месяцев;</a:t>
                      </a:r>
                    </a:p>
                    <a:p>
                      <a:pPr algn="just"/>
                      <a:r>
                        <a:rPr kumimoji="0" lang="ru-RU" sz="1200" b="0" kern="1200" baseline="0" dirty="0">
                          <a:solidFill>
                            <a:schemeClr val="dk1"/>
                          </a:solidFill>
                          <a:latin typeface="Times New Roman" pitchFamily="18" charset="0"/>
                          <a:ea typeface="+mn-ea"/>
                          <a:cs typeface="Times New Roman" pitchFamily="18" charset="0"/>
                        </a:rPr>
                        <a:t>6) </a:t>
                      </a:r>
                      <a:r>
                        <a:rPr kumimoji="0" lang="ru-RU" sz="1200" b="1" kern="1200" baseline="0" dirty="0">
                          <a:solidFill>
                            <a:schemeClr val="dk1"/>
                          </a:solidFill>
                          <a:latin typeface="Times New Roman" pitchFamily="18" charset="0"/>
                          <a:ea typeface="+mn-ea"/>
                          <a:cs typeface="Times New Roman" pitchFamily="18" charset="0"/>
                        </a:rPr>
                        <a:t>лишение свободы </a:t>
                      </a:r>
                      <a:r>
                        <a:rPr kumimoji="0" lang="ru-RU" sz="1200" b="0" kern="1200" baseline="0" dirty="0">
                          <a:solidFill>
                            <a:schemeClr val="dk1"/>
                          </a:solidFill>
                          <a:latin typeface="Times New Roman" pitchFamily="18" charset="0"/>
                          <a:ea typeface="+mn-ea"/>
                          <a:cs typeface="Times New Roman" pitchFamily="18" charset="0"/>
                        </a:rPr>
                        <a:t>на срок до двух лет.</a:t>
                      </a:r>
                    </a:p>
                  </a:txBody>
                  <a:tcPr marL="68580" marR="68580" marT="0" marB="0" anchor="ctr"/>
                </a:tc>
                <a:extLst>
                  <a:ext uri="{0D108BD9-81ED-4DB2-BD59-A6C34878D82A}">
                    <a16:rowId xmlns:a16="http://schemas.microsoft.com/office/drawing/2014/main" val="10001"/>
                  </a:ext>
                </a:extLst>
              </a:tr>
              <a:tr h="23364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1" kern="1200" baseline="0" dirty="0">
                          <a:solidFill>
                            <a:schemeClr val="dk1"/>
                          </a:solidFill>
                          <a:latin typeface="Times New Roman" pitchFamily="18" charset="0"/>
                          <a:ea typeface="+mn-ea"/>
                          <a:cs typeface="Times New Roman" pitchFamily="18" charset="0"/>
                        </a:rPr>
                        <a:t>Те же деяния, повлекшие существенное нарушение прав и законных интересов граждан или организаций либо охраняемых законом интересов общества или государства</a:t>
                      </a:r>
                    </a:p>
                    <a:p>
                      <a:pPr algn="just"/>
                      <a:endParaRPr kumimoji="0" lang="ru-RU" sz="1200" b="1" kern="1200" baseline="0" dirty="0">
                        <a:solidFill>
                          <a:schemeClr val="dk1"/>
                        </a:solidFill>
                        <a:latin typeface="Times New Roman" pitchFamily="18" charset="0"/>
                        <a:ea typeface="+mn-ea"/>
                        <a:cs typeface="Times New Roman"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kern="1200" baseline="0" dirty="0">
                          <a:solidFill>
                            <a:schemeClr val="dk1"/>
                          </a:solidFill>
                          <a:latin typeface="Times New Roman" pitchFamily="18" charset="0"/>
                          <a:ea typeface="+mn-ea"/>
                          <a:cs typeface="Times New Roman" pitchFamily="18" charset="0"/>
                        </a:rPr>
                        <a:t>1) </a:t>
                      </a:r>
                      <a:r>
                        <a:rPr kumimoji="0" lang="ru-RU" sz="1200" b="1" kern="1200" baseline="0" dirty="0">
                          <a:solidFill>
                            <a:schemeClr val="dk1"/>
                          </a:solidFill>
                          <a:latin typeface="Times New Roman" pitchFamily="18" charset="0"/>
                          <a:ea typeface="+mn-ea"/>
                          <a:cs typeface="Times New Roman" pitchFamily="18" charset="0"/>
                        </a:rPr>
                        <a:t>штраф</a:t>
                      </a:r>
                      <a:r>
                        <a:rPr kumimoji="0" lang="ru-RU" sz="1200" kern="1200" baseline="0" dirty="0">
                          <a:solidFill>
                            <a:schemeClr val="dk1"/>
                          </a:solidFill>
                          <a:latin typeface="Times New Roman" pitchFamily="18" charset="0"/>
                          <a:ea typeface="+mn-ea"/>
                          <a:cs typeface="Times New Roman" pitchFamily="18" charset="0"/>
                        </a:rPr>
                        <a:t> в размере </a:t>
                      </a:r>
                      <a:r>
                        <a:rPr kumimoji="0" lang="ru-RU" sz="1200" b="0" kern="1200" baseline="0" dirty="0">
                          <a:solidFill>
                            <a:schemeClr val="dk1"/>
                          </a:solidFill>
                          <a:latin typeface="Times New Roman" pitchFamily="18" charset="0"/>
                          <a:ea typeface="+mn-ea"/>
                          <a:cs typeface="Times New Roman" pitchFamily="18" charset="0"/>
                        </a:rPr>
                        <a:t>от ста тысяч до пятисот тысяч рублей</a:t>
                      </a:r>
                      <a:r>
                        <a:rPr kumimoji="0" lang="ru-RU" sz="1200" b="1" kern="1200" baseline="0" dirty="0">
                          <a:solidFill>
                            <a:schemeClr val="dk1"/>
                          </a:solidFill>
                          <a:latin typeface="Times New Roman" pitchFamily="18" charset="0"/>
                          <a:ea typeface="+mn-ea"/>
                          <a:cs typeface="Times New Roman" pitchFamily="18" charset="0"/>
                        </a:rPr>
                        <a:t> </a:t>
                      </a:r>
                      <a:r>
                        <a:rPr kumimoji="0" lang="ru-RU" sz="1200" kern="1200" baseline="0" dirty="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от одного года до трех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a:solidFill>
                            <a:schemeClr val="dk1"/>
                          </a:solidFill>
                          <a:latin typeface="Times New Roman" pitchFamily="18" charset="0"/>
                          <a:ea typeface="+mn-ea"/>
                          <a:cs typeface="Times New Roman" pitchFamily="18" charset="0"/>
                        </a:rPr>
                        <a:t>2) </a:t>
                      </a:r>
                      <a:r>
                        <a:rPr kumimoji="0" lang="ru-RU" sz="1200" b="1" kern="1200" baseline="0" dirty="0">
                          <a:solidFill>
                            <a:schemeClr val="dk1"/>
                          </a:solidFill>
                          <a:latin typeface="Times New Roman" pitchFamily="18" charset="0"/>
                          <a:ea typeface="+mn-ea"/>
                          <a:cs typeface="Times New Roman" pitchFamily="18" charset="0"/>
                        </a:rPr>
                        <a:t>принудительные работы </a:t>
                      </a:r>
                      <a:r>
                        <a:rPr kumimoji="0" lang="ru-RU" sz="1200" kern="1200" baseline="0" dirty="0">
                          <a:solidFill>
                            <a:schemeClr val="dk1"/>
                          </a:solidFill>
                          <a:latin typeface="Times New Roman" pitchFamily="18" charset="0"/>
                          <a:ea typeface="+mn-ea"/>
                          <a:cs typeface="Times New Roman" pitchFamily="18" charset="0"/>
                        </a:rPr>
                        <a:t>на срок </a:t>
                      </a:r>
                      <a:r>
                        <a:rPr kumimoji="0" lang="ru-RU" sz="1200" b="0" kern="1200" baseline="0" dirty="0">
                          <a:solidFill>
                            <a:schemeClr val="dk1"/>
                          </a:solidFill>
                          <a:latin typeface="Times New Roman" pitchFamily="18" charset="0"/>
                          <a:ea typeface="+mn-ea"/>
                          <a:cs typeface="Times New Roman" pitchFamily="18" charset="0"/>
                        </a:rPr>
                        <a:t>до четырех лет </a:t>
                      </a:r>
                      <a:r>
                        <a:rPr kumimoji="0" lang="ru-RU" sz="1200" kern="1200" baseline="0" dirty="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a:solidFill>
                            <a:schemeClr val="dk1"/>
                          </a:solidFill>
                          <a:latin typeface="Times New Roman" pitchFamily="18" charset="0"/>
                          <a:ea typeface="+mn-ea"/>
                          <a:cs typeface="Times New Roman" pitchFamily="18" charset="0"/>
                        </a:rPr>
                        <a:t>3) </a:t>
                      </a:r>
                      <a:r>
                        <a:rPr kumimoji="0" lang="ru-RU" sz="1200" b="1" kern="1200" baseline="0" dirty="0">
                          <a:solidFill>
                            <a:schemeClr val="dk1"/>
                          </a:solidFill>
                          <a:latin typeface="Times New Roman" pitchFamily="18" charset="0"/>
                          <a:ea typeface="+mn-ea"/>
                          <a:cs typeface="Times New Roman" pitchFamily="18" charset="0"/>
                        </a:rPr>
                        <a:t>лишение свободы </a:t>
                      </a:r>
                      <a:r>
                        <a:rPr kumimoji="0" lang="ru-RU" sz="1200" kern="1200" baseline="0" dirty="0">
                          <a:solidFill>
                            <a:schemeClr val="dk1"/>
                          </a:solidFill>
                          <a:latin typeface="Times New Roman" pitchFamily="18" charset="0"/>
                          <a:ea typeface="+mn-ea"/>
                          <a:cs typeface="Times New Roman" pitchFamily="18" charset="0"/>
                        </a:rPr>
                        <a:t>на срок </a:t>
                      </a:r>
                      <a:r>
                        <a:rPr kumimoji="0" lang="ru-RU" sz="1200" b="0" kern="1200" baseline="0" dirty="0">
                          <a:solidFill>
                            <a:schemeClr val="dk1"/>
                          </a:solidFill>
                          <a:latin typeface="Times New Roman" pitchFamily="18" charset="0"/>
                          <a:ea typeface="+mn-ea"/>
                          <a:cs typeface="Times New Roman" pitchFamily="18" charset="0"/>
                        </a:rPr>
                        <a:t>до четырех лет </a:t>
                      </a:r>
                      <a:r>
                        <a:rPr kumimoji="0" lang="ru-RU" sz="1200" kern="1200" baseline="0" dirty="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extLst>
                  <a:ext uri="{0D108BD9-81ED-4DB2-BD59-A6C34878D82A}">
                    <a16:rowId xmlns:a16="http://schemas.microsoft.com/office/drawing/2014/main" val="10002"/>
                  </a:ext>
                </a:extLst>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34338"/>
          </a:xfrm>
        </p:spPr>
        <p:txBody>
          <a:bodyPr>
            <a:noAutofit/>
          </a:bodyPr>
          <a:lstStyle/>
          <a:p>
            <a:pPr algn="ctr"/>
            <a:r>
              <a:rPr lang="ru-RU" sz="2000" dirty="0">
                <a:solidFill>
                  <a:schemeClr val="accent2">
                    <a:lumMod val="75000"/>
                  </a:schemeClr>
                </a:solidFill>
                <a:latin typeface="Times New Roman" pitchFamily="18" charset="0"/>
                <a:cs typeface="Times New Roman" pitchFamily="18" charset="0"/>
              </a:rPr>
              <a:t>Административно-правовая ответственность </a:t>
            </a:r>
            <a:br>
              <a:rPr lang="en-US"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за коррупционные правонарушения</a:t>
            </a:r>
          </a:p>
        </p:txBody>
      </p:sp>
      <p:graphicFrame>
        <p:nvGraphicFramePr>
          <p:cNvPr id="4" name="Содержимое 3"/>
          <p:cNvGraphicFramePr>
            <a:graphicFrameLocks noGrp="1"/>
          </p:cNvGraphicFramePr>
          <p:nvPr>
            <p:ph sz="quarter" idx="1"/>
          </p:nvPr>
        </p:nvGraphicFramePr>
        <p:xfrm>
          <a:off x="714348" y="1071546"/>
          <a:ext cx="7772400" cy="5110480"/>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ctr"/>
                      <a:r>
                        <a:rPr lang="ru-RU" sz="1600" dirty="0">
                          <a:latin typeface="Times New Roman" pitchFamily="18" charset="0"/>
                          <a:cs typeface="Times New Roman" pitchFamily="18" charset="0"/>
                        </a:rPr>
                        <a:t>Правонарушение (ст. 19. 28</a:t>
                      </a:r>
                      <a:r>
                        <a:rPr lang="ru-RU" sz="1600" baseline="0" dirty="0">
                          <a:latin typeface="Times New Roman" pitchFamily="18" charset="0"/>
                          <a:cs typeface="Times New Roman" pitchFamily="18" charset="0"/>
                        </a:rPr>
                        <a:t> </a:t>
                      </a:r>
                      <a:r>
                        <a:rPr lang="ru-RU" sz="1600" baseline="0" dirty="0" err="1">
                          <a:latin typeface="Times New Roman" pitchFamily="18" charset="0"/>
                          <a:cs typeface="Times New Roman" pitchFamily="18" charset="0"/>
                        </a:rPr>
                        <a:t>КоАП</a:t>
                      </a:r>
                      <a:r>
                        <a:rPr lang="ru-RU" sz="1600" baseline="0" dirty="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a:latin typeface="Times New Roman" pitchFamily="18" charset="0"/>
                          <a:cs typeface="Times New Roman" pitchFamily="18" charset="0"/>
                        </a:rPr>
                        <a:t>Наказание</a:t>
                      </a:r>
                    </a:p>
                  </a:txBody>
                  <a:tcPr marL="86846" marR="86846"/>
                </a:tc>
                <a:extLst>
                  <a:ext uri="{0D108BD9-81ED-4DB2-BD59-A6C34878D82A}">
                    <a16:rowId xmlns:a16="http://schemas.microsoft.com/office/drawing/2014/main" val="10000"/>
                  </a:ext>
                </a:extLst>
              </a:tr>
              <a:tr h="370840">
                <a:tc>
                  <a:txBody>
                    <a:bodyPr/>
                    <a:lstStyle/>
                    <a:p>
                      <a:pPr algn="just">
                        <a:spcAft>
                          <a:spcPts val="0"/>
                        </a:spcAft>
                      </a:pPr>
                      <a:r>
                        <a:rPr lang="ru-RU" sz="1200" b="1" dirty="0">
                          <a:latin typeface="Times New Roman" pitchFamily="18" charset="0"/>
                          <a:ea typeface="Times New Roman"/>
                          <a:cs typeface="Times New Roman" pitchFamily="18" charset="0"/>
                        </a:rPr>
                        <a:t>Незаконные передача, предложение или обещание от имени или в интересах юридического лица должностному лицу, лицу, выполняющему управленческие функции в коммерческой или иной организации, иностранному должностному лицу либо должностному лицу публичной международной организации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лицом, выполняющим управленческие функции в коммерческой или иной организации, иностранным должностным лицом либо должностным лицом публичной международной организации действия (бездействие), связанного с занимаемым ими служебным положением</a:t>
                      </a:r>
                    </a:p>
                    <a:p>
                      <a:pPr algn="just">
                        <a:spcAft>
                          <a:spcPts val="0"/>
                        </a:spcAft>
                      </a:pP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0" dirty="0">
                          <a:latin typeface="Times New Roman"/>
                          <a:ea typeface="Lucida Sans Unicode"/>
                          <a:cs typeface="Times New Roman"/>
                        </a:rPr>
                        <a:t> </a:t>
                      </a: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в размере </a:t>
                      </a:r>
                      <a:r>
                        <a:rPr lang="ru-RU" sz="1200" b="0" dirty="0">
                          <a:latin typeface="Times New Roman"/>
                          <a:ea typeface="Lucida Sans Unicode"/>
                          <a:cs typeface="Times New Roman"/>
                        </a:rPr>
                        <a:t>до трехкратной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одного миллиона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прав.</a:t>
                      </a:r>
                      <a:endParaRPr lang="ru-RU" sz="1100" b="0" dirty="0">
                        <a:latin typeface="Lucida Sans Unicode"/>
                        <a:ea typeface="Times New Roman"/>
                        <a:cs typeface="Times New Roman"/>
                      </a:endParaRPr>
                    </a:p>
                  </a:txBody>
                  <a:tcPr marL="65134" marR="65134" marT="0" marB="0"/>
                </a:tc>
                <a:extLst>
                  <a:ext uri="{0D108BD9-81ED-4DB2-BD59-A6C34878D82A}">
                    <a16:rowId xmlns:a16="http://schemas.microsoft.com/office/drawing/2014/main" val="10001"/>
                  </a:ext>
                </a:extLst>
              </a:tr>
              <a:tr h="370840">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1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a:t>
                      </a:r>
                      <a:r>
                        <a:rPr lang="ru-RU" sz="1200" b="0" dirty="0">
                          <a:latin typeface="Times New Roman"/>
                          <a:ea typeface="Lucida Sans Unicode"/>
                          <a:cs typeface="Times New Roman"/>
                        </a:rPr>
                        <a:t>до тридцатикратного размера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двадцати миллионов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прав.</a:t>
                      </a:r>
                      <a:endParaRPr lang="ru-RU" sz="1100" b="0" dirty="0">
                        <a:latin typeface="Lucida Sans Unicode"/>
                        <a:ea typeface="Times New Roman"/>
                        <a:cs typeface="Times New Roman"/>
                      </a:endParaRPr>
                    </a:p>
                  </a:txBody>
                  <a:tcPr marL="65134" marR="65134"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914400" y="1000108"/>
          <a:ext cx="7772400" cy="4000528"/>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35613">
                <a:tc>
                  <a:txBody>
                    <a:bodyPr/>
                    <a:lstStyle/>
                    <a:p>
                      <a:pPr algn="ctr"/>
                      <a:r>
                        <a:rPr lang="ru-RU" sz="1600" dirty="0">
                          <a:latin typeface="Times New Roman" pitchFamily="18" charset="0"/>
                          <a:cs typeface="Times New Roman" pitchFamily="18" charset="0"/>
                        </a:rPr>
                        <a:t>Правонарушение (ст. 19. 28</a:t>
                      </a:r>
                      <a:r>
                        <a:rPr lang="ru-RU" sz="1600" baseline="0" dirty="0">
                          <a:latin typeface="Times New Roman" pitchFamily="18" charset="0"/>
                          <a:cs typeface="Times New Roman" pitchFamily="18" charset="0"/>
                        </a:rPr>
                        <a:t> </a:t>
                      </a:r>
                      <a:r>
                        <a:rPr lang="ru-RU" sz="1600" baseline="0" dirty="0" err="1">
                          <a:latin typeface="Times New Roman" pitchFamily="18" charset="0"/>
                          <a:cs typeface="Times New Roman" pitchFamily="18" charset="0"/>
                        </a:rPr>
                        <a:t>КоАП</a:t>
                      </a:r>
                      <a:r>
                        <a:rPr lang="ru-RU" sz="1600" baseline="0" dirty="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a:latin typeface="Times New Roman" pitchFamily="18" charset="0"/>
                          <a:cs typeface="Times New Roman" pitchFamily="18" charset="0"/>
                        </a:rPr>
                        <a:t>Наказание</a:t>
                      </a:r>
                    </a:p>
                  </a:txBody>
                  <a:tcPr marL="86846" marR="86846"/>
                </a:tc>
                <a:extLst>
                  <a:ext uri="{0D108BD9-81ED-4DB2-BD59-A6C34878D82A}">
                    <a16:rowId xmlns:a16="http://schemas.microsoft.com/office/drawing/2014/main" val="10000"/>
                  </a:ext>
                </a:extLst>
              </a:tr>
              <a:tr h="3264915">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20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в размере </a:t>
                      </a:r>
                      <a:r>
                        <a:rPr lang="ru-RU" sz="1200" b="0" dirty="0">
                          <a:latin typeface="Times New Roman"/>
                          <a:ea typeface="Lucida Sans Unicode"/>
                          <a:cs typeface="Times New Roman"/>
                        </a:rPr>
                        <a:t>до стократной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не менее ста миллионов рублей с конфискацией денег, ценных бумаг, иного имущества или стоимости услуг имущественного характера, иных имущественных прав.</a:t>
                      </a:r>
                      <a:endParaRPr lang="ru-RU" sz="1100" b="0" dirty="0">
                        <a:latin typeface="Lucida Sans Unicode"/>
                        <a:ea typeface="Times New Roman"/>
                        <a:cs typeface="Times New Roman"/>
                      </a:endParaRPr>
                    </a:p>
                  </a:txBody>
                  <a:tcPr marL="65134" marR="65134" marT="0" marB="0" anchor="ctr"/>
                </a:tc>
                <a:extLst>
                  <a:ext uri="{0D108BD9-81ED-4DB2-BD59-A6C34878D82A}">
                    <a16:rowId xmlns:a16="http://schemas.microsoft.com/office/drawing/2014/main" val="10001"/>
                  </a:ext>
                </a:extLst>
              </a:tr>
            </a:tbl>
          </a:graphicData>
        </a:graphic>
      </p:graphicFrame>
      <p:sp>
        <p:nvSpPr>
          <p:cNvPr id="7" name="Заголовок 1"/>
          <p:cNvSpPr>
            <a:spLocks noGrp="1"/>
          </p:cNvSpPr>
          <p:nvPr>
            <p:ph type="title"/>
          </p:nvPr>
        </p:nvSpPr>
        <p:spPr>
          <a:xfrm>
            <a:off x="500034" y="357166"/>
            <a:ext cx="8183880" cy="534338"/>
          </a:xfrm>
        </p:spPr>
        <p:txBody>
          <a:bodyPr>
            <a:noAutofit/>
          </a:bodyPr>
          <a:lstStyle/>
          <a:p>
            <a:pPr algn="ctr"/>
            <a:r>
              <a:rPr lang="ru-RU" sz="2000" dirty="0">
                <a:solidFill>
                  <a:schemeClr val="accent2">
                    <a:lumMod val="75000"/>
                  </a:schemeClr>
                </a:solidFill>
                <a:latin typeface="Times New Roman" pitchFamily="18" charset="0"/>
                <a:cs typeface="Times New Roman" pitchFamily="18" charset="0"/>
              </a:rPr>
              <a:t>Административно-правовая ответственность </a:t>
            </a:r>
            <a:br>
              <a:rPr lang="en-US"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за коррупционные правонарушения</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Темы</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Слова и выражения</a:t>
            </a: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Действия</a:t>
            </a: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57158" y="1000108"/>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85786" y="285728"/>
            <a:ext cx="8183880" cy="605776"/>
          </a:xfrm>
        </p:spPr>
        <p:txBody>
          <a:bodyPr>
            <a:normAutofit fontScale="90000"/>
          </a:bodyPr>
          <a:lstStyle/>
          <a:p>
            <a:pPr algn="ctr"/>
            <a:r>
              <a:rPr lang="ru-RU" dirty="0">
                <a:solidFill>
                  <a:schemeClr val="accent2">
                    <a:lumMod val="75000"/>
                  </a:schemeClr>
                </a:solidFill>
                <a:latin typeface="Times New Roman" pitchFamily="18" charset="0"/>
                <a:cs typeface="Times New Roman" pitchFamily="18" charset="0"/>
              </a:rPr>
              <a:t>Косвенные признаки</a:t>
            </a:r>
          </a:p>
        </p:txBody>
      </p:sp>
      <p:graphicFrame>
        <p:nvGraphicFramePr>
          <p:cNvPr id="5" name="Содержимое 4"/>
          <p:cNvGraphicFramePr>
            <a:graphicFrameLocks noGrp="1"/>
          </p:cNvGraphicFramePr>
          <p:nvPr>
            <p:ph sz="quarter" idx="1"/>
          </p:nvPr>
        </p:nvGraphicFramePr>
        <p:xfrm>
          <a:off x="500034" y="1000108"/>
          <a:ext cx="8183880" cy="547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sz="2400" dirty="0">
                <a:solidFill>
                  <a:schemeClr val="accent2">
                    <a:lumMod val="75000"/>
                  </a:schemeClr>
                </a:solidFill>
                <a:latin typeface="Times New Roman" pitchFamily="18" charset="0"/>
                <a:cs typeface="Times New Roman" pitchFamily="18" charset="0"/>
              </a:rPr>
              <a:t>ДЕЙСТВИЯ В СЛУЧАЕ ПРЕДЛОЖЕНИЯ ИЛИ ВЫМОГАТЕЛЬСТВА ВЗЯТКИ</a:t>
            </a:r>
          </a:p>
        </p:txBody>
      </p:sp>
      <p:graphicFrame>
        <p:nvGraphicFramePr>
          <p:cNvPr id="5" name="Содержимое 4"/>
          <p:cNvGraphicFramePr>
            <a:graphicFrameLocks noGrp="1"/>
          </p:cNvGraphicFramePr>
          <p:nvPr>
            <p:ph sz="quarter" idx="1"/>
          </p:nvPr>
        </p:nvGraphicFramePr>
        <p:xfrm>
          <a:off x="214282" y="1000108"/>
          <a:ext cx="8643998"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183880" cy="748652"/>
          </a:xfrm>
        </p:spPr>
        <p:txBody>
          <a:bodyPr>
            <a:noAutofit/>
          </a:bodyPr>
          <a:lstStyle/>
          <a:p>
            <a:pPr algn="ctr"/>
            <a:r>
              <a:rPr lang="ru-RU" sz="2000" dirty="0">
                <a:solidFill>
                  <a:schemeClr val="accent2">
                    <a:lumMod val="75000"/>
                  </a:schemeClr>
                </a:solidFill>
                <a:latin typeface="Times New Roman" pitchFamily="18" charset="0"/>
                <a:cs typeface="Times New Roman" pitchFamily="18" charset="0"/>
              </a:rPr>
              <a:t>ДЕЙСТВИЯ ПОСЛЕ ПРЕДЛОЖЕНИЯ </a:t>
            </a:r>
            <a:br>
              <a:rPr lang="en-US"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ИЛИ ВЫМОГАТЕЛЬСТВА ВЗЯТКИ</a:t>
            </a: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716</TotalTime>
  <Words>7391</Words>
  <Application>Microsoft Office PowerPoint</Application>
  <PresentationFormat>Экран (4:3)</PresentationFormat>
  <Paragraphs>336</Paragraphs>
  <Slides>64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64</vt:i4>
      </vt:variant>
    </vt:vector>
  </HeadingPairs>
  <TitlesOfParts>
    <vt:vector size="72" baseType="lpstr">
      <vt:lpstr>Calibri</vt:lpstr>
      <vt:lpstr>Cambria</vt:lpstr>
      <vt:lpstr>Franklin Gothic Book</vt:lpstr>
      <vt:lpstr>Lucida Sans Unicode</vt:lpstr>
      <vt:lpstr>Perpetua</vt:lpstr>
      <vt:lpstr>Times New Roman</vt:lpstr>
      <vt:lpstr>Wingdings 2</vt:lpstr>
      <vt:lpstr>Справедливость</vt:lpstr>
      <vt:lpstr>Презентация PowerPoint</vt:lpstr>
      <vt:lpstr>Уголовная и административная ответственность за совершение коррупционных преступлений и правонарушений</vt:lpstr>
      <vt:lpstr>Историческая справка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Легальное понятие коррупции</vt:lpstr>
      <vt:lpstr>Понятие взятки</vt:lpstr>
      <vt:lpstr>Форма взятки</vt:lpstr>
      <vt:lpstr>Форма взятки</vt:lpstr>
      <vt:lpstr>Субъекты преступлений коррупционной направленности</vt:lpstr>
      <vt:lpstr>Соучастие родственников</vt:lpstr>
      <vt:lpstr>Коррупционные уголовно-правовые деяния</vt:lpstr>
      <vt:lpstr>Получение взятки</vt:lpstr>
      <vt:lpstr>Состав ст. 290 УК РФ </vt:lpstr>
      <vt:lpstr>Состав ст. 290 УК РФ </vt:lpstr>
      <vt:lpstr>Дача взятки</vt:lpstr>
      <vt:lpstr>Состав ст. 291 УК РФ</vt:lpstr>
      <vt:lpstr>Состав ст. 291 УК РФ </vt:lpstr>
      <vt:lpstr>Посредничество во взяточничестве</vt:lpstr>
      <vt:lpstr>Состав ст. 291.1 УК РФ</vt:lpstr>
      <vt:lpstr>Состав ст. 291.1 УК РФ</vt:lpstr>
      <vt:lpstr>Коммерческий подкуп</vt:lpstr>
      <vt:lpstr>Состав ст. 204 УК РФ</vt:lpstr>
      <vt:lpstr>Состав ст. 204 УК РФ</vt:lpstr>
      <vt:lpstr>Провокация взятки либо коммерческого подкупа</vt:lpstr>
      <vt:lpstr>Состав ст. 304 УК РФ</vt:lpstr>
      <vt:lpstr>Состав ст. 304 УК РФ</vt:lpstr>
      <vt:lpstr>Незаконное участие в предпринимательской деятельности</vt:lpstr>
      <vt:lpstr>Состав ст. 289 УК РФ</vt:lpstr>
      <vt:lpstr>Состав ст. 289 УК РФ</vt:lpstr>
      <vt:lpstr>Служебный подлог</vt:lpstr>
      <vt:lpstr>Состав ст. 292 УК РФ</vt:lpstr>
      <vt:lpstr>Состав ст. 292 УК РФ</vt:lpstr>
      <vt:lpstr>Уголовно-правовая ответственность за коррупционные преступления</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Административно-правовая ответственность  за коррупционные правонарушения</vt:lpstr>
      <vt:lpstr>Административно-правовая ответственность  за коррупционные правонарушения</vt:lpstr>
      <vt:lpstr>Презентация PowerPoint</vt:lpstr>
      <vt:lpstr>Темы</vt:lpstr>
      <vt:lpstr>Презентация PowerPoint</vt:lpstr>
      <vt:lpstr>Слова и выражения</vt:lpstr>
      <vt:lpstr>Презентация PowerPoint</vt:lpstr>
      <vt:lpstr>Действия</vt:lpstr>
      <vt:lpstr>Презентация PowerPoint</vt:lpstr>
      <vt:lpstr>Косвенные признаки</vt:lpstr>
      <vt:lpstr>ДЕЙСТВИЯ В СЛУЧАЕ ПРЕДЛОЖЕНИЯ ИЛИ ВЫМОГАТЕЛЬСТВА ВЗЯТКИ</vt:lpstr>
      <vt:lpstr>ДЕЙСТВИЯ ПОСЛЕ ПРЕДЛОЖЕНИЯ  ИЛИ ВЫМОГАТЕЛЬСТВА ВЗЯТКИ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ARGO-18-050</cp:lastModifiedBy>
  <cp:revision>81</cp:revision>
  <dcterms:created xsi:type="dcterms:W3CDTF">2015-11-13T11:30:04Z</dcterms:created>
  <dcterms:modified xsi:type="dcterms:W3CDTF">2022-06-01T12:45:48Z</dcterms:modified>
</cp:coreProperties>
</file>