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92" r:id="rId2"/>
    <p:sldId id="256" r:id="rId3"/>
    <p:sldId id="261" r:id="rId4"/>
    <p:sldId id="274" r:id="rId5"/>
    <p:sldId id="262" r:id="rId6"/>
    <p:sldId id="263" r:id="rId7"/>
    <p:sldId id="264" r:id="rId8"/>
    <p:sldId id="265" r:id="rId9"/>
    <p:sldId id="284" r:id="rId10"/>
    <p:sldId id="285" r:id="rId11"/>
    <p:sldId id="286" r:id="rId12"/>
    <p:sldId id="287" r:id="rId13"/>
    <p:sldId id="288" r:id="rId14"/>
    <p:sldId id="290" r:id="rId15"/>
    <p:sldId id="289" r:id="rId16"/>
    <p:sldId id="291" r:id="rId17"/>
    <p:sldId id="266" r:id="rId18"/>
    <p:sldId id="267" r:id="rId19"/>
    <p:sldId id="268" r:id="rId20"/>
    <p:sldId id="269" r:id="rId21"/>
    <p:sldId id="270" r:id="rId22"/>
    <p:sldId id="271" r:id="rId23"/>
    <p:sldId id="272" r:id="rId24"/>
    <p:sldId id="273" r:id="rId25"/>
    <p:sldId id="258" r:id="rId26"/>
    <p:sldId id="259"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8" d="100"/>
          <a:sy n="108" d="100"/>
        </p:scale>
        <p:origin x="13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3.xml.rels><?xml version="1.0" encoding="UTF-8" standalone="yes"?>
<Relationships xmlns="http://schemas.openxmlformats.org/package/2006/relationships"><Relationship Id="rId1" Type="http://schemas.openxmlformats.org/officeDocument/2006/relationships/image" Target="../media/image8.jpeg"/></Relationships>
</file>

<file path=ppt/diagrams/_rels/data14.xml.rels><?xml version="1.0" encoding="UTF-8" standalone="yes"?>
<Relationships xmlns="http://schemas.openxmlformats.org/package/2006/relationships"><Relationship Id="rId1" Type="http://schemas.openxmlformats.org/officeDocument/2006/relationships/image" Target="../media/image9.jpeg"/></Relationships>
</file>

<file path=ppt/diagrams/_rels/data15.xml.rels><?xml version="1.0" encoding="UTF-8" standalone="yes"?>
<Relationships xmlns="http://schemas.openxmlformats.org/package/2006/relationships"><Relationship Id="rId1" Type="http://schemas.openxmlformats.org/officeDocument/2006/relationships/image" Target="../media/image10.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s>
</file>

<file path=ppt/diagrams/_rels/data19.xml.rels><?xml version="1.0" encoding="UTF-8" standalone="yes"?>
<Relationships xmlns="http://schemas.openxmlformats.org/package/2006/relationships"><Relationship Id="rId1" Type="http://schemas.openxmlformats.org/officeDocument/2006/relationships/image" Target="../media/image12.jpeg"/></Relationships>
</file>

<file path=ppt/diagrams/_rels/data20.xml.rels><?xml version="1.0" encoding="UTF-8" standalone="yes"?>
<Relationships xmlns="http://schemas.openxmlformats.org/package/2006/relationships"><Relationship Id="rId1" Type="http://schemas.openxmlformats.org/officeDocument/2006/relationships/image" Target="../media/image13.jpeg"/></Relationships>
</file>

<file path=ppt/diagrams/_rels/data23.xml.rels><?xml version="1.0" encoding="UTF-8" standalone="yes"?>
<Relationships xmlns="http://schemas.openxmlformats.org/package/2006/relationships"><Relationship Id="rId1" Type="http://schemas.openxmlformats.org/officeDocument/2006/relationships/image" Target="../media/image14.jpeg"/></Relationships>
</file>

<file path=ppt/diagrams/_rels/data24.xml.rels><?xml version="1.0" encoding="UTF-8" standalone="yes"?>
<Relationships xmlns="http://schemas.openxmlformats.org/package/2006/relationships"><Relationship Id="rId1" Type="http://schemas.openxmlformats.org/officeDocument/2006/relationships/image" Target="../media/image15.jpeg"/></Relationships>
</file>

<file path=ppt/diagrams/_rels/data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ata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32.xml.rels><?xml version="1.0" encoding="UTF-8" standalone="yes"?>
<Relationships xmlns="http://schemas.openxmlformats.org/package/2006/relationships"><Relationship Id="rId1" Type="http://schemas.openxmlformats.org/officeDocument/2006/relationships/image" Target="../media/image22.jpeg"/></Relationships>
</file>

<file path=ppt/diagrams/_rels/data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rawing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0C7C3-EC28-4137-B946-13A263A28FCC}" type="doc">
      <dgm:prSet loTypeId="urn:microsoft.com/office/officeart/2005/8/layout/vList3#1" loCatId="list" qsTypeId="urn:microsoft.com/office/officeart/2005/8/quickstyle/simple1" qsCatId="simple" csTypeId="urn:microsoft.com/office/officeart/2005/8/colors/colorful1#1" csCatId="colorful" phldr="1"/>
      <dgm:spPr/>
      <dgm:t>
        <a:bodyPr/>
        <a:lstStyle/>
        <a:p>
          <a:endParaRPr lang="ru-RU"/>
        </a:p>
      </dgm:t>
    </dgm:pt>
    <dgm:pt modelId="{5666F5D4-144D-4DE9-8DA4-3AE8E9895465}">
      <dgm:prSet/>
      <dgm:spPr/>
      <dgm:t>
        <a:bodyPr/>
        <a:lstStyle/>
        <a:p>
          <a:pPr rtl="0"/>
          <a:r>
            <a:rPr lang="ru-RU" dirty="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p>
      </dgm:t>
    </dgm:pt>
    <dgm:pt modelId="{24AD076D-9A99-486C-AA2E-7AB85BD3D00B}" type="parTrans" cxnId="{99F92252-E545-42FC-B2C6-0930443F6780}">
      <dgm:prSet/>
      <dgm:spPr/>
      <dgm:t>
        <a:bodyPr/>
        <a:lstStyle/>
        <a:p>
          <a:endParaRPr lang="ru-RU"/>
        </a:p>
      </dgm:t>
    </dgm:pt>
    <dgm:pt modelId="{3191D80D-4F1D-4568-8B94-82D35AC1C5CC}" type="sibTrans" cxnId="{99F92252-E545-42FC-B2C6-0930443F6780}">
      <dgm:prSet/>
      <dgm:spPr/>
      <dgm:t>
        <a:bodyPr/>
        <a:lstStyle/>
        <a:p>
          <a:endParaRPr lang="ru-RU"/>
        </a:p>
      </dgm:t>
    </dgm:pt>
    <dgm:pt modelId="{F589FBA7-C4E2-437B-8DF4-B81696D0C453}">
      <dgm:prSet/>
      <dgm:spPr/>
      <dgm:t>
        <a:bodyPr/>
        <a:lstStyle/>
        <a:p>
          <a:pPr rtl="0"/>
          <a:r>
            <a:rPr lang="ru-RU" dirty="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p>
      </dgm:t>
    </dgm:pt>
    <dgm:pt modelId="{93D8F6CE-9D74-4CF8-95DC-1AD1666B9C89}" type="parTrans" cxnId="{E669DF66-6F89-4313-AC47-568DF10084C6}">
      <dgm:prSet/>
      <dgm:spPr/>
      <dgm:t>
        <a:bodyPr/>
        <a:lstStyle/>
        <a:p>
          <a:endParaRPr lang="ru-RU"/>
        </a:p>
      </dgm:t>
    </dgm:pt>
    <dgm:pt modelId="{6212E7FD-F058-448F-B44A-6264E9180030}" type="sibTrans" cxnId="{E669DF66-6F89-4313-AC47-568DF10084C6}">
      <dgm:prSet/>
      <dgm:spPr/>
      <dgm:t>
        <a:bodyPr/>
        <a:lstStyle/>
        <a:p>
          <a:endParaRPr lang="ru-RU"/>
        </a:p>
      </dgm:t>
    </dgm:pt>
    <dgm:pt modelId="{49A1F295-F2FF-47CE-B097-FA38DF331E01}" type="pres">
      <dgm:prSet presAssocID="{6680C7C3-EC28-4137-B946-13A263A28FCC}" presName="linearFlow" presStyleCnt="0">
        <dgm:presLayoutVars>
          <dgm:dir/>
          <dgm:resizeHandles val="exact"/>
        </dgm:presLayoutVars>
      </dgm:prSet>
      <dgm:spPr/>
    </dgm:pt>
    <dgm:pt modelId="{D685A11F-310F-4056-A438-2BC1B751AECA}" type="pres">
      <dgm:prSet presAssocID="{5666F5D4-144D-4DE9-8DA4-3AE8E9895465}" presName="composite" presStyleCnt="0"/>
      <dgm:spPr/>
    </dgm:pt>
    <dgm:pt modelId="{20D4AD45-A0D4-4B7C-9313-B4551DECC08E}" type="pres">
      <dgm:prSet presAssocID="{5666F5D4-144D-4DE9-8DA4-3AE8E9895465}" presName="imgShp" presStyleLbl="fgImgPlace1" presStyleIdx="0" presStyleCnt="2"/>
      <dgm:spPr>
        <a:blipFill rotWithShape="0">
          <a:blip xmlns:r="http://schemas.openxmlformats.org/officeDocument/2006/relationships" r:embed="rId1"/>
          <a:stretch>
            <a:fillRect/>
          </a:stretch>
        </a:blipFill>
        <a:ln>
          <a:solidFill>
            <a:schemeClr val="tx1"/>
          </a:solidFill>
        </a:ln>
      </dgm:spPr>
    </dgm:pt>
    <dgm:pt modelId="{1D3F4DB0-FDB5-4EFE-B35A-916AE45672DB}" type="pres">
      <dgm:prSet presAssocID="{5666F5D4-144D-4DE9-8DA4-3AE8E9895465}" presName="txShp" presStyleLbl="node1" presStyleIdx="0" presStyleCnt="2">
        <dgm:presLayoutVars>
          <dgm:bulletEnabled val="1"/>
        </dgm:presLayoutVars>
      </dgm:prSet>
      <dgm:spPr/>
    </dgm:pt>
    <dgm:pt modelId="{90549683-3E91-4AF8-8FAE-06D09BB24C10}" type="pres">
      <dgm:prSet presAssocID="{3191D80D-4F1D-4568-8B94-82D35AC1C5CC}" presName="spacing" presStyleCnt="0"/>
      <dgm:spPr/>
    </dgm:pt>
    <dgm:pt modelId="{78951FDE-9862-46CB-A949-8C18EC2E07C1}" type="pres">
      <dgm:prSet presAssocID="{F589FBA7-C4E2-437B-8DF4-B81696D0C453}" presName="composite" presStyleCnt="0"/>
      <dgm:spPr/>
    </dgm:pt>
    <dgm:pt modelId="{1BAA0845-61B5-4BF0-974E-45EAF7898B1F}" type="pres">
      <dgm:prSet presAssocID="{F589FBA7-C4E2-437B-8DF4-B81696D0C453}" presName="imgShp" presStyleLbl="fgImgPlace1" presStyleIdx="1" presStyleCnt="2"/>
      <dgm:spPr>
        <a:blipFill rotWithShape="0">
          <a:blip xmlns:r="http://schemas.openxmlformats.org/officeDocument/2006/relationships" r:embed="rId2"/>
          <a:stretch>
            <a:fillRect/>
          </a:stretch>
        </a:blipFill>
        <a:ln>
          <a:solidFill>
            <a:schemeClr val="tx1"/>
          </a:solidFill>
        </a:ln>
      </dgm:spPr>
    </dgm:pt>
    <dgm:pt modelId="{466313AF-1B36-48F4-AACB-C8C9F3B296C8}" type="pres">
      <dgm:prSet presAssocID="{F589FBA7-C4E2-437B-8DF4-B81696D0C453}" presName="txShp" presStyleLbl="node1" presStyleIdx="1" presStyleCnt="2">
        <dgm:presLayoutVars>
          <dgm:bulletEnabled val="1"/>
        </dgm:presLayoutVars>
      </dgm:prSet>
      <dgm:spPr/>
    </dgm:pt>
  </dgm:ptLst>
  <dgm:cxnLst>
    <dgm:cxn modelId="{5F4D0D2E-42CB-4511-AF08-84FC4CD02764}" type="presOf" srcId="{5666F5D4-144D-4DE9-8DA4-3AE8E9895465}" destId="{1D3F4DB0-FDB5-4EFE-B35A-916AE45672DB}" srcOrd="0" destOrd="0" presId="urn:microsoft.com/office/officeart/2005/8/layout/vList3#1"/>
    <dgm:cxn modelId="{E669DF66-6F89-4313-AC47-568DF10084C6}" srcId="{6680C7C3-EC28-4137-B946-13A263A28FCC}" destId="{F589FBA7-C4E2-437B-8DF4-B81696D0C453}" srcOrd="1" destOrd="0" parTransId="{93D8F6CE-9D74-4CF8-95DC-1AD1666B9C89}" sibTransId="{6212E7FD-F058-448F-B44A-6264E9180030}"/>
    <dgm:cxn modelId="{4AEC014E-7DE3-41B3-B2A1-3BA21E00A507}" type="presOf" srcId="{F589FBA7-C4E2-437B-8DF4-B81696D0C453}" destId="{466313AF-1B36-48F4-AACB-C8C9F3B296C8}" srcOrd="0" destOrd="0" presId="urn:microsoft.com/office/officeart/2005/8/layout/vList3#1"/>
    <dgm:cxn modelId="{99F92252-E545-42FC-B2C6-0930443F6780}" srcId="{6680C7C3-EC28-4137-B946-13A263A28FCC}" destId="{5666F5D4-144D-4DE9-8DA4-3AE8E9895465}" srcOrd="0" destOrd="0" parTransId="{24AD076D-9A99-486C-AA2E-7AB85BD3D00B}" sibTransId="{3191D80D-4F1D-4568-8B94-82D35AC1C5CC}"/>
    <dgm:cxn modelId="{5D6AD2D0-659C-4AB9-BAB7-965FE5C29F78}" type="presOf" srcId="{6680C7C3-EC28-4137-B946-13A263A28FCC}" destId="{49A1F295-F2FF-47CE-B097-FA38DF331E01}" srcOrd="0" destOrd="0" presId="urn:microsoft.com/office/officeart/2005/8/layout/vList3#1"/>
    <dgm:cxn modelId="{61A2A64A-9874-43FE-8590-B26DB95CF489}" type="presParOf" srcId="{49A1F295-F2FF-47CE-B097-FA38DF331E01}" destId="{D685A11F-310F-4056-A438-2BC1B751AECA}" srcOrd="0" destOrd="0" presId="urn:microsoft.com/office/officeart/2005/8/layout/vList3#1"/>
    <dgm:cxn modelId="{AE3C86D2-0BC5-4A4C-92E1-9B341C0A4D8D}" type="presParOf" srcId="{D685A11F-310F-4056-A438-2BC1B751AECA}" destId="{20D4AD45-A0D4-4B7C-9313-B4551DECC08E}" srcOrd="0" destOrd="0" presId="urn:microsoft.com/office/officeart/2005/8/layout/vList3#1"/>
    <dgm:cxn modelId="{ABB51C36-8683-4D15-8B04-46932A4BAC7A}" type="presParOf" srcId="{D685A11F-310F-4056-A438-2BC1B751AECA}" destId="{1D3F4DB0-FDB5-4EFE-B35A-916AE45672DB}" srcOrd="1" destOrd="0" presId="urn:microsoft.com/office/officeart/2005/8/layout/vList3#1"/>
    <dgm:cxn modelId="{0A8ECE18-477A-4844-8AFC-17D44DBD529A}" type="presParOf" srcId="{49A1F295-F2FF-47CE-B097-FA38DF331E01}" destId="{90549683-3E91-4AF8-8FAE-06D09BB24C10}" srcOrd="1" destOrd="0" presId="urn:microsoft.com/office/officeart/2005/8/layout/vList3#1"/>
    <dgm:cxn modelId="{20A7767E-1E00-4B72-B28D-A830B9A07DFA}" type="presParOf" srcId="{49A1F295-F2FF-47CE-B097-FA38DF331E01}" destId="{78951FDE-9862-46CB-A949-8C18EC2E07C1}" srcOrd="2" destOrd="0" presId="urn:microsoft.com/office/officeart/2005/8/layout/vList3#1"/>
    <dgm:cxn modelId="{4CC9C2D2-FCE5-45BB-B1CB-B3C2CE1DDC65}" type="presParOf" srcId="{78951FDE-9862-46CB-A949-8C18EC2E07C1}" destId="{1BAA0845-61B5-4BF0-974E-45EAF7898B1F}" srcOrd="0" destOrd="0" presId="urn:microsoft.com/office/officeart/2005/8/layout/vList3#1"/>
    <dgm:cxn modelId="{767EC15C-1A55-48EB-93CB-4ED17B07DC23}" type="presParOf" srcId="{78951FDE-9862-46CB-A949-8C18EC2E07C1}" destId="{466313AF-1B36-48F4-AACB-C8C9F3B296C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193E9A16-3B29-4270-B91B-189CD4B99168}">
      <dgm:prSet/>
      <dgm:spPr/>
      <dgm:t>
        <a:bodyPr/>
        <a:lstStyle/>
        <a:p>
          <a:pPr algn="just"/>
          <a:r>
            <a:rPr lang="ru-RU" dirty="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76C7FE8F-3AAD-4488-AC0F-DC024A0993C9}">
      <dgm:prSet/>
      <dgm:spPr/>
      <dgm:t>
        <a:bodyPr/>
        <a:lstStyle/>
        <a:p>
          <a:pPr algn="just"/>
          <a:r>
            <a:rPr lang="ru-RU" dirty="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p>
      </dgm:t>
    </dgm:pt>
    <dgm:pt modelId="{6C3C748D-4CFF-43A0-85DE-2A82CC9991C6}" type="parTrans" cxnId="{BE156CF9-BA81-4F14-AAAA-F735A2B3A746}">
      <dgm:prSet/>
      <dgm:spPr/>
    </dgm:pt>
    <dgm:pt modelId="{44DAD103-562C-4CC9-AB93-44AF807FF0C0}" type="sibTrans" cxnId="{BE156CF9-BA81-4F14-AAAA-F735A2B3A746}">
      <dgm:prSet/>
      <dgm:spPr/>
    </dgm:pt>
    <dgm:pt modelId="{440DDB4C-D7B9-4DF4-9D19-2FAA7E491E98}">
      <dgm:prSet/>
      <dgm:spPr/>
      <dgm:t>
        <a:bodyPr/>
        <a:lstStyle/>
        <a:p>
          <a:pPr algn="just"/>
          <a:r>
            <a:rPr lang="ru-RU" dirty="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p>
      </dgm:t>
    </dgm:pt>
    <dgm:pt modelId="{B46CBB21-0965-4152-8648-B71B9B58A8D0}" type="parTrans" cxnId="{1A1FE454-8F36-430A-B5BC-49B90079D544}">
      <dgm:prSet/>
      <dgm:spPr/>
      <dgm:t>
        <a:bodyPr/>
        <a:lstStyle/>
        <a:p>
          <a:endParaRPr lang="ru-RU"/>
        </a:p>
      </dgm:t>
    </dgm:pt>
    <dgm:pt modelId="{BAB11A2D-C654-4E4D-A540-B3556C085961}" type="sibTrans" cxnId="{1A1FE454-8F36-430A-B5BC-49B90079D544}">
      <dgm:prSet/>
      <dgm:spPr/>
      <dgm:t>
        <a:bodyPr/>
        <a:lstStyle/>
        <a:p>
          <a:endParaRPr lang="ru-RU"/>
        </a:p>
      </dgm:t>
    </dgm:pt>
    <dgm:pt modelId="{C60ABD1C-2BA8-470A-96D4-3212F6F1B0AE}">
      <dgm:prSet/>
      <dgm:spPr/>
      <dgm:t>
        <a:bodyPr/>
        <a:lstStyle/>
        <a:p>
          <a:pPr algn="just"/>
          <a:r>
            <a:rPr lang="ru-RU" dirty="0"/>
            <a:t>Использовать преимущества должностного положения для предвыборной агитации, а также для агитации по вопросам референдума.</a:t>
          </a:r>
        </a:p>
      </dgm:t>
    </dgm:pt>
    <dgm:pt modelId="{BC16D46A-1025-4A73-8388-859A68E80F02}" type="parTrans" cxnId="{D1502A5B-1EA3-4AD6-AA8B-B413742B3E5A}">
      <dgm:prSet/>
      <dgm:spPr/>
      <dgm:t>
        <a:bodyPr/>
        <a:lstStyle/>
        <a:p>
          <a:endParaRPr lang="ru-RU"/>
        </a:p>
      </dgm:t>
    </dgm:pt>
    <dgm:pt modelId="{51C6D403-AC8F-459F-84DE-67CCDE781F6B}" type="sibTrans" cxnId="{D1502A5B-1EA3-4AD6-AA8B-B413742B3E5A}">
      <dgm:prSet/>
      <dgm:spPr/>
      <dgm:t>
        <a:bodyPr/>
        <a:lstStyle/>
        <a:p>
          <a:endParaRPr lang="ru-RU"/>
        </a:p>
      </dgm:t>
    </dgm:pt>
    <dgm:pt modelId="{F58F612E-7AE1-4CE0-9B45-45705CFE591B}">
      <dgm:prSet/>
      <dgm:spPr/>
      <dgm:t>
        <a:bodyPr/>
        <a:lstStyle/>
        <a:p>
          <a:pPr algn="just"/>
          <a:r>
            <a:rPr lang="ru-RU" dirty="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p>
      </dgm:t>
    </dgm:pt>
    <dgm:pt modelId="{15DAFA84-B38F-4218-8288-81FFA1524014}" type="parTrans" cxnId="{692449AC-B04C-439B-B402-333B962D3875}">
      <dgm:prSet/>
      <dgm:spPr/>
      <dgm:t>
        <a:bodyPr/>
        <a:lstStyle/>
        <a:p>
          <a:endParaRPr lang="ru-RU"/>
        </a:p>
      </dgm:t>
    </dgm:pt>
    <dgm:pt modelId="{8F42BB60-E3BE-479B-B360-26E3D1A7F8A2}" type="sibTrans" cxnId="{692449AC-B04C-439B-B402-333B962D3875}">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pt>
    <dgm:pt modelId="{B76BE78A-4E84-45CB-A4D5-8C248A589A9D}" type="pres">
      <dgm:prSet presAssocID="{193E9A16-3B29-4270-B91B-189CD4B99168}" presName="parentText" presStyleLbl="node1" presStyleIdx="0" presStyleCnt="5" custScaleY="123484">
        <dgm:presLayoutVars>
          <dgm:chMax val="0"/>
          <dgm:bulletEnabled val="1"/>
        </dgm:presLayoutVars>
      </dgm:prSet>
      <dgm:spPr/>
    </dgm:pt>
    <dgm:pt modelId="{3D70B033-C43E-4A7D-A36E-A475A6D454CB}" type="pres">
      <dgm:prSet presAssocID="{75569FC5-D23D-4701-98A7-9E5AC8D0E1B2}" presName="spacer" presStyleCnt="0"/>
      <dgm:spPr/>
    </dgm:pt>
    <dgm:pt modelId="{9CEB40CF-A7F1-46F9-ABA1-B2B6429B8DAD}" type="pres">
      <dgm:prSet presAssocID="{76C7FE8F-3AAD-4488-AC0F-DC024A0993C9}" presName="parentText" presStyleLbl="node1" presStyleIdx="1" presStyleCnt="5" custScaleY="123484">
        <dgm:presLayoutVars>
          <dgm:chMax val="0"/>
          <dgm:bulletEnabled val="1"/>
        </dgm:presLayoutVars>
      </dgm:prSet>
      <dgm:spPr/>
    </dgm:pt>
    <dgm:pt modelId="{4BCA9E17-ADAB-4DD4-A80A-68ED9D1E046A}" type="pres">
      <dgm:prSet presAssocID="{44DAD103-562C-4CC9-AB93-44AF807FF0C0}" presName="spacer" presStyleCnt="0"/>
      <dgm:spPr/>
    </dgm:pt>
    <dgm:pt modelId="{0F7B76F4-EC7D-4294-A1C6-347EFD2A9FF9}" type="pres">
      <dgm:prSet presAssocID="{440DDB4C-D7B9-4DF4-9D19-2FAA7E491E98}" presName="parentText" presStyleLbl="node1" presStyleIdx="2" presStyleCnt="5" custScaleY="123484">
        <dgm:presLayoutVars>
          <dgm:chMax val="0"/>
          <dgm:bulletEnabled val="1"/>
        </dgm:presLayoutVars>
      </dgm:prSet>
      <dgm:spPr/>
    </dgm:pt>
    <dgm:pt modelId="{A0094CEC-3472-4F5F-9A42-D87CFF7150A8}" type="pres">
      <dgm:prSet presAssocID="{BAB11A2D-C654-4E4D-A540-B3556C085961}" presName="spacer" presStyleCnt="0"/>
      <dgm:spPr/>
    </dgm:pt>
    <dgm:pt modelId="{11754626-984E-439C-8611-1314E2C3B93B}" type="pres">
      <dgm:prSet presAssocID="{C60ABD1C-2BA8-470A-96D4-3212F6F1B0AE}" presName="parentText" presStyleLbl="node1" presStyleIdx="3" presStyleCnt="5" custScaleY="123484">
        <dgm:presLayoutVars>
          <dgm:chMax val="0"/>
          <dgm:bulletEnabled val="1"/>
        </dgm:presLayoutVars>
      </dgm:prSet>
      <dgm:spPr/>
    </dgm:pt>
    <dgm:pt modelId="{7BCE347D-E12A-4178-8A22-AE17A82B5028}" type="pres">
      <dgm:prSet presAssocID="{51C6D403-AC8F-459F-84DE-67CCDE781F6B}" presName="spacer" presStyleCnt="0"/>
      <dgm:spPr/>
    </dgm:pt>
    <dgm:pt modelId="{E166752E-5BBC-4FAF-BAFD-8C251C2CAB36}" type="pres">
      <dgm:prSet presAssocID="{F58F612E-7AE1-4CE0-9B45-45705CFE591B}" presName="parentText" presStyleLbl="node1" presStyleIdx="4" presStyleCnt="5" custScaleY="123484">
        <dgm:presLayoutVars>
          <dgm:chMax val="0"/>
          <dgm:bulletEnabled val="1"/>
        </dgm:presLayoutVars>
      </dgm:prSet>
      <dgm:spPr/>
    </dgm:pt>
  </dgm:ptLst>
  <dgm:cxnLst>
    <dgm:cxn modelId="{D1502A5B-1EA3-4AD6-AA8B-B413742B3E5A}" srcId="{EE0F665C-A4ED-47DD-805D-C6DE415D078C}" destId="{C60ABD1C-2BA8-470A-96D4-3212F6F1B0AE}" srcOrd="3" destOrd="0" parTransId="{BC16D46A-1025-4A73-8388-859A68E80F02}" sibTransId="{51C6D403-AC8F-459F-84DE-67CCDE781F6B}"/>
    <dgm:cxn modelId="{D8826342-C8C2-48B9-A761-B4412EE96D1B}" type="presOf" srcId="{F58F612E-7AE1-4CE0-9B45-45705CFE591B}" destId="{E166752E-5BBC-4FAF-BAFD-8C251C2CAB36}" srcOrd="0" destOrd="0" presId="urn:microsoft.com/office/officeart/2005/8/layout/vList2"/>
    <dgm:cxn modelId="{2984E968-AD29-4767-B39E-7D242BAACB27}" type="presOf" srcId="{EE0F665C-A4ED-47DD-805D-C6DE415D078C}" destId="{ACF6758A-B6DF-4F77-92DF-01A3463BF0D5}" srcOrd="0" destOrd="0" presId="urn:microsoft.com/office/officeart/2005/8/layout/vList2"/>
    <dgm:cxn modelId="{733FE852-A848-4FC1-A6FF-93D8DEB6611A}" type="presOf" srcId="{C60ABD1C-2BA8-470A-96D4-3212F6F1B0AE}" destId="{11754626-984E-439C-8611-1314E2C3B93B}" srcOrd="0" destOrd="0" presId="urn:microsoft.com/office/officeart/2005/8/layout/vList2"/>
    <dgm:cxn modelId="{1A1FE454-8F36-430A-B5BC-49B90079D544}" srcId="{EE0F665C-A4ED-47DD-805D-C6DE415D078C}" destId="{440DDB4C-D7B9-4DF4-9D19-2FAA7E491E98}" srcOrd="2" destOrd="0" parTransId="{B46CBB21-0965-4152-8648-B71B9B58A8D0}" sibTransId="{BAB11A2D-C654-4E4D-A540-B3556C085961}"/>
    <dgm:cxn modelId="{6A26B479-496F-43CA-9F31-71303508AD95}" type="presOf" srcId="{193E9A16-3B29-4270-B91B-189CD4B99168}" destId="{B76BE78A-4E84-45CB-A4D5-8C248A589A9D}" srcOrd="0" destOrd="0" presId="urn:microsoft.com/office/officeart/2005/8/layout/vList2"/>
    <dgm:cxn modelId="{692449AC-B04C-439B-B402-333B962D3875}" srcId="{EE0F665C-A4ED-47DD-805D-C6DE415D078C}" destId="{F58F612E-7AE1-4CE0-9B45-45705CFE591B}" srcOrd="4" destOrd="0" parTransId="{15DAFA84-B38F-4218-8288-81FFA1524014}" sibTransId="{8F42BB60-E3BE-479B-B360-26E3D1A7F8A2}"/>
    <dgm:cxn modelId="{806FFDBF-9B2C-4B1E-8BC4-0614C2A8B341}" type="presOf" srcId="{76C7FE8F-3AAD-4488-AC0F-DC024A0993C9}" destId="{9CEB40CF-A7F1-46F9-ABA1-B2B6429B8DAD}"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7F7A9CE9-C3C6-4B4F-8410-D2E7C2C623BA}" type="presOf" srcId="{440DDB4C-D7B9-4DF4-9D19-2FAA7E491E98}" destId="{0F7B76F4-EC7D-4294-A1C6-347EFD2A9FF9}" srcOrd="0" destOrd="0" presId="urn:microsoft.com/office/officeart/2005/8/layout/vList2"/>
    <dgm:cxn modelId="{BE156CF9-BA81-4F14-AAAA-F735A2B3A746}" srcId="{EE0F665C-A4ED-47DD-805D-C6DE415D078C}" destId="{76C7FE8F-3AAD-4488-AC0F-DC024A0993C9}" srcOrd="1" destOrd="0" parTransId="{6C3C748D-4CFF-43A0-85DE-2A82CC9991C6}" sibTransId="{44DAD103-562C-4CC9-AB93-44AF807FF0C0}"/>
    <dgm:cxn modelId="{D0AA4992-3246-4965-9022-70F1D3BD851C}" type="presParOf" srcId="{ACF6758A-B6DF-4F77-92DF-01A3463BF0D5}" destId="{B76BE78A-4E84-45CB-A4D5-8C248A589A9D}" srcOrd="0" destOrd="0" presId="urn:microsoft.com/office/officeart/2005/8/layout/vList2"/>
    <dgm:cxn modelId="{2E0DA0EC-A569-40BF-8085-D35BC63EC835}" type="presParOf" srcId="{ACF6758A-B6DF-4F77-92DF-01A3463BF0D5}" destId="{3D70B033-C43E-4A7D-A36E-A475A6D454CB}" srcOrd="1" destOrd="0" presId="urn:microsoft.com/office/officeart/2005/8/layout/vList2"/>
    <dgm:cxn modelId="{79197330-A8AF-48A5-A752-0053D48B44A5}" type="presParOf" srcId="{ACF6758A-B6DF-4F77-92DF-01A3463BF0D5}" destId="{9CEB40CF-A7F1-46F9-ABA1-B2B6429B8DAD}" srcOrd="2" destOrd="0" presId="urn:microsoft.com/office/officeart/2005/8/layout/vList2"/>
    <dgm:cxn modelId="{AE2F81E3-DC73-4B90-A3C9-6C176D0980ED}" type="presParOf" srcId="{ACF6758A-B6DF-4F77-92DF-01A3463BF0D5}" destId="{4BCA9E17-ADAB-4DD4-A80A-68ED9D1E046A}" srcOrd="3" destOrd="0" presId="urn:microsoft.com/office/officeart/2005/8/layout/vList2"/>
    <dgm:cxn modelId="{B13A3B58-F66C-4509-8846-D8C70E4492F9}" type="presParOf" srcId="{ACF6758A-B6DF-4F77-92DF-01A3463BF0D5}" destId="{0F7B76F4-EC7D-4294-A1C6-347EFD2A9FF9}" srcOrd="4" destOrd="0" presId="urn:microsoft.com/office/officeart/2005/8/layout/vList2"/>
    <dgm:cxn modelId="{EC961B3B-6CAD-4DDA-B665-1C9E23CA7C56}" type="presParOf" srcId="{ACF6758A-B6DF-4F77-92DF-01A3463BF0D5}" destId="{A0094CEC-3472-4F5F-9A42-D87CFF7150A8}" srcOrd="5" destOrd="0" presId="urn:microsoft.com/office/officeart/2005/8/layout/vList2"/>
    <dgm:cxn modelId="{60AE7D6E-EBC2-4799-97FF-FF85C76C6B72}" type="presParOf" srcId="{ACF6758A-B6DF-4F77-92DF-01A3463BF0D5}" destId="{11754626-984E-439C-8611-1314E2C3B93B}" srcOrd="6" destOrd="0" presId="urn:microsoft.com/office/officeart/2005/8/layout/vList2"/>
    <dgm:cxn modelId="{77876687-78B8-4E63-918E-B8572A45FFF6}" type="presParOf" srcId="{ACF6758A-B6DF-4F77-92DF-01A3463BF0D5}" destId="{7BCE347D-E12A-4178-8A22-AE17A82B5028}" srcOrd="7" destOrd="0" presId="urn:microsoft.com/office/officeart/2005/8/layout/vList2"/>
    <dgm:cxn modelId="{04BFD971-94E3-40D7-91BC-2302591B5FEC}" type="presParOf" srcId="{ACF6758A-B6DF-4F77-92DF-01A3463BF0D5}" destId="{E166752E-5BBC-4FAF-BAFD-8C251C2CAB3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E4061A7-5B0B-4B37-AF17-62EFCD709CF9}">
      <dgm:prSet/>
      <dgm:spPr/>
      <dgm:t>
        <a:bodyPr/>
        <a:lstStyle/>
        <a:p>
          <a:pPr algn="just"/>
          <a:r>
            <a:rPr lang="ru-RU" dirty="0"/>
            <a:t>Прекращать исполнение должностных обязанностей в целях урегулирования служебного спора.</a:t>
          </a:r>
        </a:p>
      </dgm:t>
    </dgm:pt>
    <dgm:pt modelId="{C0E05CA2-9BB5-4588-AFE4-0188283C98C9}" type="parTrans" cxnId="{B66EF205-0277-4754-A14F-8DFA93B71236}">
      <dgm:prSet/>
      <dgm:spPr/>
      <dgm:t>
        <a:bodyPr/>
        <a:lstStyle/>
        <a:p>
          <a:endParaRPr lang="ru-RU"/>
        </a:p>
      </dgm:t>
    </dgm:pt>
    <dgm:pt modelId="{16C68F48-2B3E-4362-A663-C951F4627371}" type="sibTrans" cxnId="{B66EF205-0277-4754-A14F-8DFA93B71236}">
      <dgm:prSet/>
      <dgm:spPr/>
      <dgm:t>
        <a:bodyPr/>
        <a:lstStyle/>
        <a:p>
          <a:endParaRPr lang="ru-RU"/>
        </a:p>
      </dgm:t>
    </dgm:pt>
    <dgm:pt modelId="{0B48DE37-C367-4663-9075-1939E8334937}">
      <dgm:prSet/>
      <dgm:spPr/>
      <dgm:t>
        <a:bodyPr/>
        <a:lstStyle/>
        <a:p>
          <a:pPr algn="just"/>
          <a:r>
            <a:rPr lang="ru-RU" dirty="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gm:t>
    </dgm:pt>
    <dgm:pt modelId="{CB053492-FF91-4735-AD74-55CA0F7BD969}" type="parTrans" cxnId="{DCEAAD0E-FF5E-4537-96DB-773CB1D4E1C5}">
      <dgm:prSet/>
      <dgm:spPr/>
      <dgm:t>
        <a:bodyPr/>
        <a:lstStyle/>
        <a:p>
          <a:endParaRPr lang="ru-RU"/>
        </a:p>
      </dgm:t>
    </dgm:pt>
    <dgm:pt modelId="{0E484492-656D-43B5-9C3F-ABA250799AC2}" type="sibTrans" cxnId="{DCEAAD0E-FF5E-4537-96DB-773CB1D4E1C5}">
      <dgm:prSet/>
      <dgm:spPr/>
      <dgm:t>
        <a:bodyPr/>
        <a:lstStyle/>
        <a:p>
          <a:endParaRPr lang="ru-RU"/>
        </a:p>
      </dgm:t>
    </dgm:pt>
    <dgm:pt modelId="{C0A6E498-91DD-42BC-BB72-82CD77D19B21}">
      <dgm:prSet/>
      <dgm:spPr/>
      <dgm:t>
        <a:bodyPr/>
        <a:lstStyle/>
        <a:p>
          <a:pPr algn="just"/>
          <a:r>
            <a:rPr lang="ru-RU" dirty="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gm:t>
    </dgm:pt>
    <dgm:pt modelId="{D01FBD2D-8F0C-474B-BF19-E599F76BC0E5}" type="parTrans" cxnId="{B206ED8C-2F6D-4B69-8803-F0AD55033D06}">
      <dgm:prSet/>
      <dgm:spPr/>
      <dgm:t>
        <a:bodyPr/>
        <a:lstStyle/>
        <a:p>
          <a:endParaRPr lang="ru-RU"/>
        </a:p>
      </dgm:t>
    </dgm:pt>
    <dgm:pt modelId="{B6114F95-1753-4A08-AA81-5F271CDBECA4}" type="sibTrans" cxnId="{B206ED8C-2F6D-4B69-8803-F0AD55033D06}">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pt>
    <dgm:pt modelId="{B76BE78A-4E84-45CB-A4D5-8C248A589A9D}" type="pres">
      <dgm:prSet presAssocID="{193E9A16-3B29-4270-B91B-189CD4B99168}" presName="parentText" presStyleLbl="node1" presStyleIdx="0" presStyleCnt="4" custScaleY="123484">
        <dgm:presLayoutVars>
          <dgm:chMax val="0"/>
          <dgm:bulletEnabled val="1"/>
        </dgm:presLayoutVars>
      </dgm:prSet>
      <dgm:spPr/>
    </dgm:pt>
    <dgm:pt modelId="{3D70B033-C43E-4A7D-A36E-A475A6D454CB}" type="pres">
      <dgm:prSet presAssocID="{75569FC5-D23D-4701-98A7-9E5AC8D0E1B2}" presName="spacer" presStyleCnt="0"/>
      <dgm:spPr/>
    </dgm:pt>
    <dgm:pt modelId="{EBA31F85-FCB0-4C0D-B32E-90AB4FCD6E65}" type="pres">
      <dgm:prSet presAssocID="{3E4061A7-5B0B-4B37-AF17-62EFCD709CF9}" presName="parentText" presStyleLbl="node1" presStyleIdx="1" presStyleCnt="4">
        <dgm:presLayoutVars>
          <dgm:chMax val="0"/>
          <dgm:bulletEnabled val="1"/>
        </dgm:presLayoutVars>
      </dgm:prSet>
      <dgm:spPr/>
    </dgm:pt>
    <dgm:pt modelId="{11DEBEB6-217F-4820-AE6C-21F805A645DB}" type="pres">
      <dgm:prSet presAssocID="{16C68F48-2B3E-4362-A663-C951F4627371}" presName="spacer" presStyleCnt="0"/>
      <dgm:spPr/>
    </dgm:pt>
    <dgm:pt modelId="{8932F2AB-689B-4A89-9899-BEB4F0E4D202}" type="pres">
      <dgm:prSet presAssocID="{0B48DE37-C367-4663-9075-1939E8334937}" presName="parentText" presStyleLbl="node1" presStyleIdx="2" presStyleCnt="4">
        <dgm:presLayoutVars>
          <dgm:chMax val="0"/>
          <dgm:bulletEnabled val="1"/>
        </dgm:presLayoutVars>
      </dgm:prSet>
      <dgm:spPr/>
    </dgm:pt>
    <dgm:pt modelId="{FB08E585-2B19-4C12-8677-AEEF7E7AA2B4}" type="pres">
      <dgm:prSet presAssocID="{0E484492-656D-43B5-9C3F-ABA250799AC2}" presName="spacer" presStyleCnt="0"/>
      <dgm:spPr/>
    </dgm:pt>
    <dgm:pt modelId="{C6C041F4-B637-4551-9B12-4186F17A9250}" type="pres">
      <dgm:prSet presAssocID="{C0A6E498-91DD-42BC-BB72-82CD77D19B21}" presName="parentText" presStyleLbl="node1" presStyleIdx="3" presStyleCnt="4">
        <dgm:presLayoutVars>
          <dgm:chMax val="0"/>
          <dgm:bulletEnabled val="1"/>
        </dgm:presLayoutVars>
      </dgm:prSet>
      <dgm:spPr/>
    </dgm:pt>
  </dgm:ptLst>
  <dgm:cxnLst>
    <dgm:cxn modelId="{B66EF205-0277-4754-A14F-8DFA93B71236}" srcId="{EE0F665C-A4ED-47DD-805D-C6DE415D078C}" destId="{3E4061A7-5B0B-4B37-AF17-62EFCD709CF9}" srcOrd="1" destOrd="0" parTransId="{C0E05CA2-9BB5-4588-AFE4-0188283C98C9}" sibTransId="{16C68F48-2B3E-4362-A663-C951F4627371}"/>
    <dgm:cxn modelId="{DCEAAD0E-FF5E-4537-96DB-773CB1D4E1C5}" srcId="{EE0F665C-A4ED-47DD-805D-C6DE415D078C}" destId="{0B48DE37-C367-4663-9075-1939E8334937}" srcOrd="2" destOrd="0" parTransId="{CB053492-FF91-4735-AD74-55CA0F7BD969}" sibTransId="{0E484492-656D-43B5-9C3F-ABA250799AC2}"/>
    <dgm:cxn modelId="{C484724D-8590-4613-9B72-BFF3BE7C2146}" type="presOf" srcId="{3E4061A7-5B0B-4B37-AF17-62EFCD709CF9}" destId="{EBA31F85-FCB0-4C0D-B32E-90AB4FCD6E65}" srcOrd="0" destOrd="0" presId="urn:microsoft.com/office/officeart/2005/8/layout/vList2"/>
    <dgm:cxn modelId="{D16D658A-CA67-4748-AC36-85FAE19794E7}" type="presOf" srcId="{EE0F665C-A4ED-47DD-805D-C6DE415D078C}" destId="{ACF6758A-B6DF-4F77-92DF-01A3463BF0D5}" srcOrd="0" destOrd="0" presId="urn:microsoft.com/office/officeart/2005/8/layout/vList2"/>
    <dgm:cxn modelId="{B206ED8C-2F6D-4B69-8803-F0AD55033D06}" srcId="{EE0F665C-A4ED-47DD-805D-C6DE415D078C}" destId="{C0A6E498-91DD-42BC-BB72-82CD77D19B21}" srcOrd="3" destOrd="0" parTransId="{D01FBD2D-8F0C-474B-BF19-E599F76BC0E5}" sibTransId="{B6114F95-1753-4A08-AA81-5F271CDBECA4}"/>
    <dgm:cxn modelId="{91079C9B-70E9-4B5D-B473-01C73CE4D493}" type="presOf" srcId="{C0A6E498-91DD-42BC-BB72-82CD77D19B21}" destId="{C6C041F4-B637-4551-9B12-4186F17A9250}" srcOrd="0" destOrd="0" presId="urn:microsoft.com/office/officeart/2005/8/layout/vList2"/>
    <dgm:cxn modelId="{301834C5-D585-476C-8416-A345775DBCEE}" type="presOf" srcId="{0B48DE37-C367-4663-9075-1939E8334937}" destId="{8932F2AB-689B-4A89-9899-BEB4F0E4D202}"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2EFFC4EC-E8E4-44D3-9447-35A0DA81B41B}" type="presOf" srcId="{193E9A16-3B29-4270-B91B-189CD4B99168}" destId="{B76BE78A-4E84-45CB-A4D5-8C248A589A9D}" srcOrd="0" destOrd="0" presId="urn:microsoft.com/office/officeart/2005/8/layout/vList2"/>
    <dgm:cxn modelId="{55E51EB8-34BC-4B53-98A4-20310AA3B99B}" type="presParOf" srcId="{ACF6758A-B6DF-4F77-92DF-01A3463BF0D5}" destId="{B76BE78A-4E84-45CB-A4D5-8C248A589A9D}" srcOrd="0" destOrd="0" presId="urn:microsoft.com/office/officeart/2005/8/layout/vList2"/>
    <dgm:cxn modelId="{6EB5C335-FF32-48D6-AB37-2C916C326100}" type="presParOf" srcId="{ACF6758A-B6DF-4F77-92DF-01A3463BF0D5}" destId="{3D70B033-C43E-4A7D-A36E-A475A6D454CB}" srcOrd="1" destOrd="0" presId="urn:microsoft.com/office/officeart/2005/8/layout/vList2"/>
    <dgm:cxn modelId="{16B7C39D-8E77-4A78-9139-CA3634F61366}" type="presParOf" srcId="{ACF6758A-B6DF-4F77-92DF-01A3463BF0D5}" destId="{EBA31F85-FCB0-4C0D-B32E-90AB4FCD6E65}" srcOrd="2" destOrd="0" presId="urn:microsoft.com/office/officeart/2005/8/layout/vList2"/>
    <dgm:cxn modelId="{1302612F-3361-4926-93E5-470182F0070F}" type="presParOf" srcId="{ACF6758A-B6DF-4F77-92DF-01A3463BF0D5}" destId="{11DEBEB6-217F-4820-AE6C-21F805A645DB}" srcOrd="3" destOrd="0" presId="urn:microsoft.com/office/officeart/2005/8/layout/vList2"/>
    <dgm:cxn modelId="{3C543372-A0E8-4395-9F98-4E82070E0BFF}" type="presParOf" srcId="{ACF6758A-B6DF-4F77-92DF-01A3463BF0D5}" destId="{8932F2AB-689B-4A89-9899-BEB4F0E4D202}" srcOrd="4" destOrd="0" presId="urn:microsoft.com/office/officeart/2005/8/layout/vList2"/>
    <dgm:cxn modelId="{39DFC616-70A4-48B4-9FC6-900D64B7D2B6}" type="presParOf" srcId="{ACF6758A-B6DF-4F77-92DF-01A3463BF0D5}" destId="{FB08E585-2B19-4C12-8677-AEEF7E7AA2B4}" srcOrd="5" destOrd="0" presId="urn:microsoft.com/office/officeart/2005/8/layout/vList2"/>
    <dgm:cxn modelId="{2F1C5A70-E9C5-45A7-A0B6-68C3CD62DE4C}" type="presParOf" srcId="{ACF6758A-B6DF-4F77-92DF-01A3463BF0D5}" destId="{C6C041F4-B637-4551-9B12-4186F17A92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4A2DB92-760C-45CD-8CB9-133501717C39}">
      <dgm:prSet/>
      <dgm:spPr/>
      <dgm:t>
        <a:bodyPr/>
        <a:lstStyle/>
        <a:p>
          <a:pPr algn="just"/>
          <a:r>
            <a:rPr lang="ru-RU" dirty="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gm:t>
    </dgm:pt>
    <dgm:pt modelId="{06D10D5E-26D7-4A2A-828C-8713C7D920F1}" type="parTrans" cxnId="{7040659B-150F-4FAD-886F-AF5F68034AAA}">
      <dgm:prSet/>
      <dgm:spPr/>
      <dgm:t>
        <a:bodyPr/>
        <a:lstStyle/>
        <a:p>
          <a:endParaRPr lang="ru-RU"/>
        </a:p>
      </dgm:t>
    </dgm:pt>
    <dgm:pt modelId="{95C7E29D-39AA-4360-B2F7-34C01B197CFA}" type="sibTrans" cxnId="{7040659B-150F-4FAD-886F-AF5F68034AAA}">
      <dgm:prSet/>
      <dgm:spPr/>
      <dgm:t>
        <a:bodyPr/>
        <a:lstStyle/>
        <a:p>
          <a:endParaRPr lang="ru-RU"/>
        </a:p>
      </dgm:t>
    </dgm:pt>
    <dgm:pt modelId="{11EE6B8C-8B07-453B-916B-77D91C42EB42}">
      <dgm:prSet/>
      <dgm:spPr/>
      <dgm:t>
        <a:bodyPr/>
        <a:lstStyle/>
        <a:p>
          <a:pPr algn="just"/>
          <a:r>
            <a:rPr lang="ru-RU" dirty="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gm:t>
    </dgm:pt>
    <dgm:pt modelId="{F66FE7C3-5185-4284-ACC7-FBE8DB4CC4D9}" type="parTrans" cxnId="{B0CC5519-DC7F-4418-8E4D-26B7B5AA120F}">
      <dgm:prSet/>
      <dgm:spPr/>
      <dgm:t>
        <a:bodyPr/>
        <a:lstStyle/>
        <a:p>
          <a:endParaRPr lang="ru-RU"/>
        </a:p>
      </dgm:t>
    </dgm:pt>
    <dgm:pt modelId="{508B154F-78AB-439F-96A3-4B368FEB671A}" type="sibTrans" cxnId="{B0CC5519-DC7F-4418-8E4D-26B7B5AA120F}">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pt>
    <dgm:pt modelId="{B76BE78A-4E84-45CB-A4D5-8C248A589A9D}" type="pres">
      <dgm:prSet presAssocID="{193E9A16-3B29-4270-B91B-189CD4B99168}" presName="parentText" presStyleLbl="node1" presStyleIdx="0" presStyleCnt="3" custScaleY="64382">
        <dgm:presLayoutVars>
          <dgm:chMax val="0"/>
          <dgm:bulletEnabled val="1"/>
        </dgm:presLayoutVars>
      </dgm:prSet>
      <dgm:spPr/>
    </dgm:pt>
    <dgm:pt modelId="{3D70B033-C43E-4A7D-A36E-A475A6D454CB}" type="pres">
      <dgm:prSet presAssocID="{75569FC5-D23D-4701-98A7-9E5AC8D0E1B2}" presName="spacer" presStyleCnt="0"/>
      <dgm:spPr/>
    </dgm:pt>
    <dgm:pt modelId="{C816E680-AB97-4CA2-83B8-0D85E0597549}" type="pres">
      <dgm:prSet presAssocID="{34A2DB92-760C-45CD-8CB9-133501717C39}" presName="parentText" presStyleLbl="node1" presStyleIdx="1" presStyleCnt="3" custScaleY="46999">
        <dgm:presLayoutVars>
          <dgm:chMax val="0"/>
          <dgm:bulletEnabled val="1"/>
        </dgm:presLayoutVars>
      </dgm:prSet>
      <dgm:spPr/>
    </dgm:pt>
    <dgm:pt modelId="{6A784BCB-D736-4AD0-A98E-68D9A8D2663C}" type="pres">
      <dgm:prSet presAssocID="{95C7E29D-39AA-4360-B2F7-34C01B197CFA}" presName="spacer" presStyleCnt="0"/>
      <dgm:spPr/>
    </dgm:pt>
    <dgm:pt modelId="{F55F10E0-FD79-4BA5-BACD-3B51BC5DCB99}" type="pres">
      <dgm:prSet presAssocID="{11EE6B8C-8B07-453B-916B-77D91C42EB42}" presName="parentText" presStyleLbl="node1" presStyleIdx="2" presStyleCnt="3" custScaleY="111533">
        <dgm:presLayoutVars>
          <dgm:chMax val="0"/>
          <dgm:bulletEnabled val="1"/>
        </dgm:presLayoutVars>
      </dgm:prSet>
      <dgm:spPr/>
    </dgm:pt>
  </dgm:ptLst>
  <dgm:cxnLst>
    <dgm:cxn modelId="{B0CC5519-DC7F-4418-8E4D-26B7B5AA120F}" srcId="{EE0F665C-A4ED-47DD-805D-C6DE415D078C}" destId="{11EE6B8C-8B07-453B-916B-77D91C42EB42}" srcOrd="2" destOrd="0" parTransId="{F66FE7C3-5185-4284-ACC7-FBE8DB4CC4D9}" sibTransId="{508B154F-78AB-439F-96A3-4B368FEB671A}"/>
    <dgm:cxn modelId="{3F7FFA41-F5CC-49D0-AF6C-67A0E6DC3C09}" type="presOf" srcId="{34A2DB92-760C-45CD-8CB9-133501717C39}" destId="{C816E680-AB97-4CA2-83B8-0D85E0597549}" srcOrd="0" destOrd="0" presId="urn:microsoft.com/office/officeart/2005/8/layout/vList2"/>
    <dgm:cxn modelId="{57411A76-C86E-4C8A-8258-DB212D5A4F31}" type="presOf" srcId="{193E9A16-3B29-4270-B91B-189CD4B99168}" destId="{B76BE78A-4E84-45CB-A4D5-8C248A589A9D}" srcOrd="0" destOrd="0" presId="urn:microsoft.com/office/officeart/2005/8/layout/vList2"/>
    <dgm:cxn modelId="{7040659B-150F-4FAD-886F-AF5F68034AAA}" srcId="{EE0F665C-A4ED-47DD-805D-C6DE415D078C}" destId="{34A2DB92-760C-45CD-8CB9-133501717C39}" srcOrd="1" destOrd="0" parTransId="{06D10D5E-26D7-4A2A-828C-8713C7D920F1}" sibTransId="{95C7E29D-39AA-4360-B2F7-34C01B197CFA}"/>
    <dgm:cxn modelId="{C92B699B-F745-4AAB-AE66-92E553340E41}" type="presOf" srcId="{11EE6B8C-8B07-453B-916B-77D91C42EB42}" destId="{F55F10E0-FD79-4BA5-BACD-3B51BC5DCB99}" srcOrd="0" destOrd="0" presId="urn:microsoft.com/office/officeart/2005/8/layout/vList2"/>
    <dgm:cxn modelId="{327C7BBF-0AB4-426A-94B7-9CA775ED3928}" type="presOf" srcId="{EE0F665C-A4ED-47DD-805D-C6DE415D078C}" destId="{ACF6758A-B6DF-4F77-92DF-01A3463BF0D5}"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A7AA334E-822A-4A66-9B1B-1C3A732AD4BB}" type="presParOf" srcId="{ACF6758A-B6DF-4F77-92DF-01A3463BF0D5}" destId="{B76BE78A-4E84-45CB-A4D5-8C248A589A9D}" srcOrd="0" destOrd="0" presId="urn:microsoft.com/office/officeart/2005/8/layout/vList2"/>
    <dgm:cxn modelId="{15910B79-9FEF-4B6F-94D7-B41B3DF454CE}" type="presParOf" srcId="{ACF6758A-B6DF-4F77-92DF-01A3463BF0D5}" destId="{3D70B033-C43E-4A7D-A36E-A475A6D454CB}" srcOrd="1" destOrd="0" presId="urn:microsoft.com/office/officeart/2005/8/layout/vList2"/>
    <dgm:cxn modelId="{431C4250-D68C-4CB9-AA77-14AC54FD8792}" type="presParOf" srcId="{ACF6758A-B6DF-4F77-92DF-01A3463BF0D5}" destId="{C816E680-AB97-4CA2-83B8-0D85E0597549}" srcOrd="2" destOrd="0" presId="urn:microsoft.com/office/officeart/2005/8/layout/vList2"/>
    <dgm:cxn modelId="{D180BC62-530D-46ED-9518-8EB3B962259B}" type="presParOf" srcId="{ACF6758A-B6DF-4F77-92DF-01A3463BF0D5}" destId="{6A784BCB-D736-4AD0-A98E-68D9A8D2663C}" srcOrd="3" destOrd="0" presId="urn:microsoft.com/office/officeart/2005/8/layout/vList2"/>
    <dgm:cxn modelId="{66AFA6B5-D56D-4129-88E7-BDB4B4AA231E}" type="presParOf" srcId="{ACF6758A-B6DF-4F77-92DF-01A3463BF0D5}" destId="{F55F10E0-FD79-4BA5-BACD-3B51BC5DCB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190951-F473-4DFA-AE57-849635B2C244}" type="doc">
      <dgm:prSet loTypeId="urn:microsoft.com/office/officeart/2005/8/layout/hList7#1" loCatId="list" qsTypeId="urn:microsoft.com/office/officeart/2005/8/quickstyle/simple1" qsCatId="simple" csTypeId="urn:microsoft.com/office/officeart/2005/8/colors/colorful4" csCatId="colorful"/>
      <dgm:spPr/>
      <dgm:t>
        <a:bodyPr/>
        <a:lstStyle/>
        <a:p>
          <a:endParaRPr lang="ru-RU"/>
        </a:p>
      </dgm:t>
    </dgm:pt>
    <dgm:pt modelId="{0C3E60E8-213B-49A4-B6E2-9EB3B657B219}">
      <dgm:prSet/>
      <dgm:spPr/>
      <dgm:t>
        <a:bodyPr/>
        <a:lstStyle/>
        <a:p>
          <a:pPr rtl="0"/>
          <a:r>
            <a:rPr lang="ru-RU" dirty="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p>
      </dgm:t>
    </dgm:pt>
    <dgm:pt modelId="{A2F8CD21-EC2C-4E45-B1E6-5B16932861E8}" type="parTrans" cxnId="{BFB23F73-80F1-4C58-871F-7B8626CE4FCA}">
      <dgm:prSet/>
      <dgm:spPr/>
      <dgm:t>
        <a:bodyPr/>
        <a:lstStyle/>
        <a:p>
          <a:endParaRPr lang="ru-RU"/>
        </a:p>
      </dgm:t>
    </dgm:pt>
    <dgm:pt modelId="{0F0E4B70-970F-4315-9539-2FFF0D6166C4}" type="sibTrans" cxnId="{BFB23F73-80F1-4C58-871F-7B8626CE4FCA}">
      <dgm:prSet/>
      <dgm:spPr/>
      <dgm:t>
        <a:bodyPr/>
        <a:lstStyle/>
        <a:p>
          <a:endParaRPr lang="ru-RU"/>
        </a:p>
      </dgm:t>
    </dgm:pt>
    <dgm:pt modelId="{91C03AEF-B67E-4560-BD58-76D086C852B0}" type="pres">
      <dgm:prSet presAssocID="{CA190951-F473-4DFA-AE57-849635B2C244}" presName="Name0" presStyleCnt="0">
        <dgm:presLayoutVars>
          <dgm:dir/>
          <dgm:resizeHandles val="exact"/>
        </dgm:presLayoutVars>
      </dgm:prSet>
      <dgm:spPr/>
    </dgm:pt>
    <dgm:pt modelId="{501DC52D-BCC0-4531-9049-67917477C230}" type="pres">
      <dgm:prSet presAssocID="{CA190951-F473-4DFA-AE57-849635B2C244}" presName="fgShape" presStyleLbl="fgShp" presStyleIdx="0" presStyleCnt="1"/>
      <dgm:spPr/>
    </dgm:pt>
    <dgm:pt modelId="{E4B88940-1337-4C6A-A940-E3C2B37CF468}" type="pres">
      <dgm:prSet presAssocID="{CA190951-F473-4DFA-AE57-849635B2C244}" presName="linComp" presStyleCnt="0"/>
      <dgm:spPr/>
    </dgm:pt>
    <dgm:pt modelId="{78F27177-1A28-4E43-9DBA-F3CCB3C9E2A2}" type="pres">
      <dgm:prSet presAssocID="{0C3E60E8-213B-49A4-B6E2-9EB3B657B219}" presName="compNode" presStyleCnt="0"/>
      <dgm:spPr/>
    </dgm:pt>
    <dgm:pt modelId="{F4669C9D-C56D-4D68-8D95-D843C14A7C93}" type="pres">
      <dgm:prSet presAssocID="{0C3E60E8-213B-49A4-B6E2-9EB3B657B219}" presName="bkgdShape" presStyleLbl="node1" presStyleIdx="0" presStyleCnt="1"/>
      <dgm:spPr/>
    </dgm:pt>
    <dgm:pt modelId="{2CA347F1-B260-4F7F-B3E7-20E0CFD16302}" type="pres">
      <dgm:prSet presAssocID="{0C3E60E8-213B-49A4-B6E2-9EB3B657B219}" presName="nodeTx" presStyleLbl="node1" presStyleIdx="0" presStyleCnt="1">
        <dgm:presLayoutVars>
          <dgm:bulletEnabled val="1"/>
        </dgm:presLayoutVars>
      </dgm:prSet>
      <dgm:spPr/>
    </dgm:pt>
    <dgm:pt modelId="{7923A2F2-0EAC-4D8E-BD0A-315AEB47CFC8}" type="pres">
      <dgm:prSet presAssocID="{0C3E60E8-213B-49A4-B6E2-9EB3B657B219}" presName="invisiNode" presStyleLbl="node1" presStyleIdx="0" presStyleCnt="1"/>
      <dgm:spPr/>
    </dgm:pt>
    <dgm:pt modelId="{14053AC0-D940-44ED-8AC4-EF777C63FB4A}" type="pres">
      <dgm:prSet presAssocID="{0C3E60E8-213B-49A4-B6E2-9EB3B657B219}" presName="imagNode" presStyleLbl="fgImgPlace1" presStyleIdx="0" presStyleCnt="1"/>
      <dgm:spPr>
        <a:blipFill rotWithShape="0">
          <a:blip xmlns:r="http://schemas.openxmlformats.org/officeDocument/2006/relationships" r:embed="rId1"/>
          <a:stretch>
            <a:fillRect/>
          </a:stretch>
        </a:blipFill>
      </dgm:spPr>
    </dgm:pt>
  </dgm:ptLst>
  <dgm:cxnLst>
    <dgm:cxn modelId="{BE3FC645-27F3-4C25-A076-F60B704A0E49}" type="presOf" srcId="{CA190951-F473-4DFA-AE57-849635B2C244}" destId="{91C03AEF-B67E-4560-BD58-76D086C852B0}" srcOrd="0" destOrd="0" presId="urn:microsoft.com/office/officeart/2005/8/layout/hList7#1"/>
    <dgm:cxn modelId="{BFB23F73-80F1-4C58-871F-7B8626CE4FCA}" srcId="{CA190951-F473-4DFA-AE57-849635B2C244}" destId="{0C3E60E8-213B-49A4-B6E2-9EB3B657B219}" srcOrd="0" destOrd="0" parTransId="{A2F8CD21-EC2C-4E45-B1E6-5B16932861E8}" sibTransId="{0F0E4B70-970F-4315-9539-2FFF0D6166C4}"/>
    <dgm:cxn modelId="{B1EA59AC-D1EF-488D-B402-43E8612157BE}" type="presOf" srcId="{0C3E60E8-213B-49A4-B6E2-9EB3B657B219}" destId="{F4669C9D-C56D-4D68-8D95-D843C14A7C93}" srcOrd="0" destOrd="0" presId="urn:microsoft.com/office/officeart/2005/8/layout/hList7#1"/>
    <dgm:cxn modelId="{29A222B0-6F7A-4D7A-806D-A172F50A5A9C}" type="presOf" srcId="{0C3E60E8-213B-49A4-B6E2-9EB3B657B219}" destId="{2CA347F1-B260-4F7F-B3E7-20E0CFD16302}" srcOrd="1" destOrd="0" presId="urn:microsoft.com/office/officeart/2005/8/layout/hList7#1"/>
    <dgm:cxn modelId="{5DE68431-2D66-4CD4-A2CA-7473830F0376}" type="presParOf" srcId="{91C03AEF-B67E-4560-BD58-76D086C852B0}" destId="{501DC52D-BCC0-4531-9049-67917477C230}" srcOrd="0" destOrd="0" presId="urn:microsoft.com/office/officeart/2005/8/layout/hList7#1"/>
    <dgm:cxn modelId="{C97F7B83-169D-46FD-BB28-944FBA2687BA}" type="presParOf" srcId="{91C03AEF-B67E-4560-BD58-76D086C852B0}" destId="{E4B88940-1337-4C6A-A940-E3C2B37CF468}" srcOrd="1" destOrd="0" presId="urn:microsoft.com/office/officeart/2005/8/layout/hList7#1"/>
    <dgm:cxn modelId="{E8345841-2938-4BC4-B80A-5662D8E6ABA3}" type="presParOf" srcId="{E4B88940-1337-4C6A-A940-E3C2B37CF468}" destId="{78F27177-1A28-4E43-9DBA-F3CCB3C9E2A2}" srcOrd="0" destOrd="0" presId="urn:microsoft.com/office/officeart/2005/8/layout/hList7#1"/>
    <dgm:cxn modelId="{7D360CA3-9FF9-4A75-BAA5-B4F1C30B9144}" type="presParOf" srcId="{78F27177-1A28-4E43-9DBA-F3CCB3C9E2A2}" destId="{F4669C9D-C56D-4D68-8D95-D843C14A7C93}" srcOrd="0" destOrd="0" presId="urn:microsoft.com/office/officeart/2005/8/layout/hList7#1"/>
    <dgm:cxn modelId="{866FD8D7-46E6-42B7-8475-4CD43743652E}" type="presParOf" srcId="{78F27177-1A28-4E43-9DBA-F3CCB3C9E2A2}" destId="{2CA347F1-B260-4F7F-B3E7-20E0CFD16302}" srcOrd="1" destOrd="0" presId="urn:microsoft.com/office/officeart/2005/8/layout/hList7#1"/>
    <dgm:cxn modelId="{C8B18762-FB80-48E6-9A36-FB540EEC6C4A}" type="presParOf" srcId="{78F27177-1A28-4E43-9DBA-F3CCB3C9E2A2}" destId="{7923A2F2-0EAC-4D8E-BD0A-315AEB47CFC8}" srcOrd="2" destOrd="0" presId="urn:microsoft.com/office/officeart/2005/8/layout/hList7#1"/>
    <dgm:cxn modelId="{3D5E6368-C6AB-482A-ADB8-6F24737605CA}" type="presParOf" srcId="{78F27177-1A28-4E43-9DBA-F3CCB3C9E2A2}" destId="{14053AC0-D940-44ED-8AC4-EF777C63FB4A}"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8D96E-2CDB-45E4-B8F8-357848F39F63}" type="doc">
      <dgm:prSet loTypeId="urn:microsoft.com/office/officeart/2005/8/layout/hList7#2" loCatId="list" qsTypeId="urn:microsoft.com/office/officeart/2005/8/quickstyle/simple1" qsCatId="simple" csTypeId="urn:microsoft.com/office/officeart/2005/8/colors/colorful3" csCatId="colorful" phldr="1"/>
      <dgm:spPr/>
      <dgm:t>
        <a:bodyPr/>
        <a:lstStyle/>
        <a:p>
          <a:endParaRPr lang="ru-RU"/>
        </a:p>
      </dgm:t>
    </dgm:pt>
    <dgm:pt modelId="{E3767AC4-615B-4C0D-B1B6-BB3EBCDECBBC}">
      <dgm:prSet/>
      <dgm:spPr/>
      <dgm:t>
        <a:bodyPr/>
        <a:lstStyle/>
        <a:p>
          <a:pPr rtl="0"/>
          <a:r>
            <a:rPr lang="ru-RU" dirty="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p>
      </dgm:t>
    </dgm:pt>
    <dgm:pt modelId="{DB1A15D2-136A-4CB0-AD2C-8B8DE245D6B9}" type="parTrans" cxnId="{388A2739-6088-466F-AFE0-A0467522C7C9}">
      <dgm:prSet/>
      <dgm:spPr/>
      <dgm:t>
        <a:bodyPr/>
        <a:lstStyle/>
        <a:p>
          <a:endParaRPr lang="ru-RU"/>
        </a:p>
      </dgm:t>
    </dgm:pt>
    <dgm:pt modelId="{4D5EA191-C47A-4B88-BC61-B79C02C13EDD}" type="sibTrans" cxnId="{388A2739-6088-466F-AFE0-A0467522C7C9}">
      <dgm:prSet/>
      <dgm:spPr/>
      <dgm:t>
        <a:bodyPr/>
        <a:lstStyle/>
        <a:p>
          <a:endParaRPr lang="ru-RU"/>
        </a:p>
      </dgm:t>
    </dgm:pt>
    <dgm:pt modelId="{361CE1D0-A426-4809-90C6-853E06CDF205}" type="pres">
      <dgm:prSet presAssocID="{8BB8D96E-2CDB-45E4-B8F8-357848F39F63}" presName="Name0" presStyleCnt="0">
        <dgm:presLayoutVars>
          <dgm:dir/>
          <dgm:resizeHandles val="exact"/>
        </dgm:presLayoutVars>
      </dgm:prSet>
      <dgm:spPr/>
    </dgm:pt>
    <dgm:pt modelId="{EBCAA65C-47AF-4B66-890A-CFBE63FCE25E}" type="pres">
      <dgm:prSet presAssocID="{8BB8D96E-2CDB-45E4-B8F8-357848F39F63}" presName="fgShape" presStyleLbl="fgShp" presStyleIdx="0" presStyleCnt="1"/>
      <dgm:spPr/>
    </dgm:pt>
    <dgm:pt modelId="{A176A52D-2D1E-4294-AB15-8368DBCE4873}" type="pres">
      <dgm:prSet presAssocID="{8BB8D96E-2CDB-45E4-B8F8-357848F39F63}" presName="linComp" presStyleCnt="0"/>
      <dgm:spPr/>
    </dgm:pt>
    <dgm:pt modelId="{DE7C5155-0686-444C-8DA5-FC83881375ED}" type="pres">
      <dgm:prSet presAssocID="{E3767AC4-615B-4C0D-B1B6-BB3EBCDECBBC}" presName="compNode" presStyleCnt="0"/>
      <dgm:spPr/>
    </dgm:pt>
    <dgm:pt modelId="{920552B3-E931-4BBF-908D-C144D899D782}" type="pres">
      <dgm:prSet presAssocID="{E3767AC4-615B-4C0D-B1B6-BB3EBCDECBBC}" presName="bkgdShape" presStyleLbl="node1" presStyleIdx="0" presStyleCnt="1"/>
      <dgm:spPr/>
    </dgm:pt>
    <dgm:pt modelId="{A6336FF5-338D-4A18-A064-4B99AB980938}" type="pres">
      <dgm:prSet presAssocID="{E3767AC4-615B-4C0D-B1B6-BB3EBCDECBBC}" presName="nodeTx" presStyleLbl="node1" presStyleIdx="0" presStyleCnt="1">
        <dgm:presLayoutVars>
          <dgm:bulletEnabled val="1"/>
        </dgm:presLayoutVars>
      </dgm:prSet>
      <dgm:spPr/>
    </dgm:pt>
    <dgm:pt modelId="{5F70B0B1-2D31-421C-83DA-AA10F4885366}" type="pres">
      <dgm:prSet presAssocID="{E3767AC4-615B-4C0D-B1B6-BB3EBCDECBBC}" presName="invisiNode" presStyleLbl="node1" presStyleIdx="0" presStyleCnt="1"/>
      <dgm:spPr/>
    </dgm:pt>
    <dgm:pt modelId="{FBBF3C46-48EA-4127-A9C2-FBD3F4F83E20}" type="pres">
      <dgm:prSet presAssocID="{E3767AC4-615B-4C0D-B1B6-BB3EBCDECBBC}" presName="imagNode" presStyleLbl="fgImgPlace1" presStyleIdx="0" presStyleCnt="1" custScaleX="126263" custScaleY="116489"/>
      <dgm:spPr>
        <a:blipFill rotWithShape="0">
          <a:blip xmlns:r="http://schemas.openxmlformats.org/officeDocument/2006/relationships" r:embed="rId1"/>
          <a:stretch>
            <a:fillRect/>
          </a:stretch>
        </a:blipFill>
      </dgm:spPr>
    </dgm:pt>
  </dgm:ptLst>
  <dgm:cxnLst>
    <dgm:cxn modelId="{388A2739-6088-466F-AFE0-A0467522C7C9}" srcId="{8BB8D96E-2CDB-45E4-B8F8-357848F39F63}" destId="{E3767AC4-615B-4C0D-B1B6-BB3EBCDECBBC}" srcOrd="0" destOrd="0" parTransId="{DB1A15D2-136A-4CB0-AD2C-8B8DE245D6B9}" sibTransId="{4D5EA191-C47A-4B88-BC61-B79C02C13EDD}"/>
    <dgm:cxn modelId="{59778BD8-589D-4ECC-8E2A-50923625EDFE}" type="presOf" srcId="{E3767AC4-615B-4C0D-B1B6-BB3EBCDECBBC}" destId="{920552B3-E931-4BBF-908D-C144D899D782}" srcOrd="0" destOrd="0" presId="urn:microsoft.com/office/officeart/2005/8/layout/hList7#2"/>
    <dgm:cxn modelId="{362990DB-97BE-4977-BA08-E22F6D629A8F}" type="presOf" srcId="{8BB8D96E-2CDB-45E4-B8F8-357848F39F63}" destId="{361CE1D0-A426-4809-90C6-853E06CDF205}" srcOrd="0" destOrd="0" presId="urn:microsoft.com/office/officeart/2005/8/layout/hList7#2"/>
    <dgm:cxn modelId="{1ECEC7FA-DEDD-42DB-8D5F-3C244578B278}" type="presOf" srcId="{E3767AC4-615B-4C0D-B1B6-BB3EBCDECBBC}" destId="{A6336FF5-338D-4A18-A064-4B99AB980938}" srcOrd="1" destOrd="0" presId="urn:microsoft.com/office/officeart/2005/8/layout/hList7#2"/>
    <dgm:cxn modelId="{A8464AF3-D42A-4A5C-978D-1D3F3980FEEE}" type="presParOf" srcId="{361CE1D0-A426-4809-90C6-853E06CDF205}" destId="{EBCAA65C-47AF-4B66-890A-CFBE63FCE25E}" srcOrd="0" destOrd="0" presId="urn:microsoft.com/office/officeart/2005/8/layout/hList7#2"/>
    <dgm:cxn modelId="{B4D27C24-2078-4D48-B86A-D25640BF9B85}" type="presParOf" srcId="{361CE1D0-A426-4809-90C6-853E06CDF205}" destId="{A176A52D-2D1E-4294-AB15-8368DBCE4873}" srcOrd="1" destOrd="0" presId="urn:microsoft.com/office/officeart/2005/8/layout/hList7#2"/>
    <dgm:cxn modelId="{95F863B6-411D-4A25-AB7A-D091FF101BA8}" type="presParOf" srcId="{A176A52D-2D1E-4294-AB15-8368DBCE4873}" destId="{DE7C5155-0686-444C-8DA5-FC83881375ED}" srcOrd="0" destOrd="0" presId="urn:microsoft.com/office/officeart/2005/8/layout/hList7#2"/>
    <dgm:cxn modelId="{090D6B10-4816-444B-84A2-22C42468699C}" type="presParOf" srcId="{DE7C5155-0686-444C-8DA5-FC83881375ED}" destId="{920552B3-E931-4BBF-908D-C144D899D782}" srcOrd="0" destOrd="0" presId="urn:microsoft.com/office/officeart/2005/8/layout/hList7#2"/>
    <dgm:cxn modelId="{FACCFF4F-DD38-4A84-8B67-8BB8DF538459}" type="presParOf" srcId="{DE7C5155-0686-444C-8DA5-FC83881375ED}" destId="{A6336FF5-338D-4A18-A064-4B99AB980938}" srcOrd="1" destOrd="0" presId="urn:microsoft.com/office/officeart/2005/8/layout/hList7#2"/>
    <dgm:cxn modelId="{33FF1837-BDB7-4DFE-BB62-5483DCDED1BC}" type="presParOf" srcId="{DE7C5155-0686-444C-8DA5-FC83881375ED}" destId="{5F70B0B1-2D31-421C-83DA-AA10F4885366}" srcOrd="2" destOrd="0" presId="urn:microsoft.com/office/officeart/2005/8/layout/hList7#2"/>
    <dgm:cxn modelId="{AADB1234-4B31-4851-BC60-293BCB35F2F0}" type="presParOf" srcId="{DE7C5155-0686-444C-8DA5-FC83881375ED}" destId="{FBBF3C46-48EA-4127-A9C2-FBD3F4F83E20}"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43D7AD-50EF-4FA9-82E9-E1BA2624559E}" type="doc">
      <dgm:prSet loTypeId="urn:microsoft.com/office/officeart/2005/8/layout/hList7#3" loCatId="list" qsTypeId="urn:microsoft.com/office/officeart/2005/8/quickstyle/simple1" qsCatId="simple" csTypeId="urn:microsoft.com/office/officeart/2005/8/colors/colorful4" csCatId="colorful" phldr="1"/>
      <dgm:spPr/>
      <dgm:t>
        <a:bodyPr/>
        <a:lstStyle/>
        <a:p>
          <a:endParaRPr lang="ru-RU"/>
        </a:p>
      </dgm:t>
    </dgm:pt>
    <dgm:pt modelId="{30610343-D324-4AB4-A6BD-61078AC77FBF}">
      <dgm:prSet/>
      <dgm:spPr/>
      <dgm:t>
        <a:bodyPr/>
        <a:lstStyle/>
        <a:p>
          <a:pPr rtl="0"/>
          <a:r>
            <a:rPr lang="ru-RU" dirty="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p>
      </dgm:t>
    </dgm:pt>
    <dgm:pt modelId="{12D8F5E7-2402-4CE2-AEC5-260F79D0B7B4}" type="parTrans" cxnId="{BBC25B4D-4E32-46A4-94D1-7235184B3F10}">
      <dgm:prSet/>
      <dgm:spPr/>
      <dgm:t>
        <a:bodyPr/>
        <a:lstStyle/>
        <a:p>
          <a:endParaRPr lang="ru-RU"/>
        </a:p>
      </dgm:t>
    </dgm:pt>
    <dgm:pt modelId="{B5528D8D-3685-46C8-AA00-A29CE90832A3}" type="sibTrans" cxnId="{BBC25B4D-4E32-46A4-94D1-7235184B3F10}">
      <dgm:prSet/>
      <dgm:spPr/>
      <dgm:t>
        <a:bodyPr/>
        <a:lstStyle/>
        <a:p>
          <a:endParaRPr lang="ru-RU"/>
        </a:p>
      </dgm:t>
    </dgm:pt>
    <dgm:pt modelId="{83A0F57D-2634-45FC-B306-01637FE326A6}" type="pres">
      <dgm:prSet presAssocID="{CE43D7AD-50EF-4FA9-82E9-E1BA2624559E}" presName="Name0" presStyleCnt="0">
        <dgm:presLayoutVars>
          <dgm:dir/>
          <dgm:resizeHandles val="exact"/>
        </dgm:presLayoutVars>
      </dgm:prSet>
      <dgm:spPr/>
    </dgm:pt>
    <dgm:pt modelId="{E8E37180-5DA4-4480-AF22-67CF1F96E526}" type="pres">
      <dgm:prSet presAssocID="{CE43D7AD-50EF-4FA9-82E9-E1BA2624559E}" presName="fgShape" presStyleLbl="fgShp" presStyleIdx="0" presStyleCnt="1"/>
      <dgm:spPr/>
    </dgm:pt>
    <dgm:pt modelId="{F80D10A3-B005-44FA-8758-998EAD08B3EC}" type="pres">
      <dgm:prSet presAssocID="{CE43D7AD-50EF-4FA9-82E9-E1BA2624559E}" presName="linComp" presStyleCnt="0"/>
      <dgm:spPr/>
    </dgm:pt>
    <dgm:pt modelId="{D2E5B7BF-8B1A-4E20-9975-8E2F4978F936}" type="pres">
      <dgm:prSet presAssocID="{30610343-D324-4AB4-A6BD-61078AC77FBF}" presName="compNode" presStyleCnt="0"/>
      <dgm:spPr/>
    </dgm:pt>
    <dgm:pt modelId="{7DD8D675-F2BB-40AB-903D-CDC73B7CC24F}" type="pres">
      <dgm:prSet presAssocID="{30610343-D324-4AB4-A6BD-61078AC77FBF}" presName="bkgdShape" presStyleLbl="node1" presStyleIdx="0" presStyleCnt="1"/>
      <dgm:spPr/>
    </dgm:pt>
    <dgm:pt modelId="{5B8EE4B3-3C51-4455-95EE-14BAEEC12D5F}" type="pres">
      <dgm:prSet presAssocID="{30610343-D324-4AB4-A6BD-61078AC77FBF}" presName="nodeTx" presStyleLbl="node1" presStyleIdx="0" presStyleCnt="1">
        <dgm:presLayoutVars>
          <dgm:bulletEnabled val="1"/>
        </dgm:presLayoutVars>
      </dgm:prSet>
      <dgm:spPr/>
    </dgm:pt>
    <dgm:pt modelId="{48020D64-43C2-40BC-BA1E-3643B3807EFC}" type="pres">
      <dgm:prSet presAssocID="{30610343-D324-4AB4-A6BD-61078AC77FBF}" presName="invisiNode" presStyleLbl="node1" presStyleIdx="0" presStyleCnt="1"/>
      <dgm:spPr/>
    </dgm:pt>
    <dgm:pt modelId="{9B751275-114B-4A51-B330-E4A778FE6ECC}" type="pres">
      <dgm:prSet presAssocID="{30610343-D324-4AB4-A6BD-61078AC77FBF}" presName="imagNode" presStyleLbl="fgImgPlace1" presStyleIdx="0" presStyleCnt="1"/>
      <dgm:spPr>
        <a:blipFill rotWithShape="0">
          <a:blip xmlns:r="http://schemas.openxmlformats.org/officeDocument/2006/relationships" r:embed="rId1"/>
          <a:stretch>
            <a:fillRect/>
          </a:stretch>
        </a:blipFill>
      </dgm:spPr>
    </dgm:pt>
  </dgm:ptLst>
  <dgm:cxnLst>
    <dgm:cxn modelId="{6750C103-2212-4705-888B-378473C17D3A}" type="presOf" srcId="{30610343-D324-4AB4-A6BD-61078AC77FBF}" destId="{7DD8D675-F2BB-40AB-903D-CDC73B7CC24F}" srcOrd="0" destOrd="0" presId="urn:microsoft.com/office/officeart/2005/8/layout/hList7#3"/>
    <dgm:cxn modelId="{C6432613-ED0E-43CE-8D02-094B30C3BAA5}" type="presOf" srcId="{CE43D7AD-50EF-4FA9-82E9-E1BA2624559E}" destId="{83A0F57D-2634-45FC-B306-01637FE326A6}" srcOrd="0" destOrd="0" presId="urn:microsoft.com/office/officeart/2005/8/layout/hList7#3"/>
    <dgm:cxn modelId="{BBC25B4D-4E32-46A4-94D1-7235184B3F10}" srcId="{CE43D7AD-50EF-4FA9-82E9-E1BA2624559E}" destId="{30610343-D324-4AB4-A6BD-61078AC77FBF}" srcOrd="0" destOrd="0" parTransId="{12D8F5E7-2402-4CE2-AEC5-260F79D0B7B4}" sibTransId="{B5528D8D-3685-46C8-AA00-A29CE90832A3}"/>
    <dgm:cxn modelId="{BBDF6BDC-DA22-47B2-9974-1FACA167F248}" type="presOf" srcId="{30610343-D324-4AB4-A6BD-61078AC77FBF}" destId="{5B8EE4B3-3C51-4455-95EE-14BAEEC12D5F}" srcOrd="1" destOrd="0" presId="urn:microsoft.com/office/officeart/2005/8/layout/hList7#3"/>
    <dgm:cxn modelId="{B8BBC84C-E8D8-4589-844A-24221906064E}" type="presParOf" srcId="{83A0F57D-2634-45FC-B306-01637FE326A6}" destId="{E8E37180-5DA4-4480-AF22-67CF1F96E526}" srcOrd="0" destOrd="0" presId="urn:microsoft.com/office/officeart/2005/8/layout/hList7#3"/>
    <dgm:cxn modelId="{8DDAEC8A-044F-41F5-AC10-70B7436750DD}" type="presParOf" srcId="{83A0F57D-2634-45FC-B306-01637FE326A6}" destId="{F80D10A3-B005-44FA-8758-998EAD08B3EC}" srcOrd="1" destOrd="0" presId="urn:microsoft.com/office/officeart/2005/8/layout/hList7#3"/>
    <dgm:cxn modelId="{F8F71753-3EBF-4A53-BC2E-06F9891C577A}" type="presParOf" srcId="{F80D10A3-B005-44FA-8758-998EAD08B3EC}" destId="{D2E5B7BF-8B1A-4E20-9975-8E2F4978F936}" srcOrd="0" destOrd="0" presId="urn:microsoft.com/office/officeart/2005/8/layout/hList7#3"/>
    <dgm:cxn modelId="{2304A004-532C-425A-BD2C-1B53CDE6B5E2}" type="presParOf" srcId="{D2E5B7BF-8B1A-4E20-9975-8E2F4978F936}" destId="{7DD8D675-F2BB-40AB-903D-CDC73B7CC24F}" srcOrd="0" destOrd="0" presId="urn:microsoft.com/office/officeart/2005/8/layout/hList7#3"/>
    <dgm:cxn modelId="{5A432721-F659-4892-96CE-A3F73D6F8DC0}" type="presParOf" srcId="{D2E5B7BF-8B1A-4E20-9975-8E2F4978F936}" destId="{5B8EE4B3-3C51-4455-95EE-14BAEEC12D5F}" srcOrd="1" destOrd="0" presId="urn:microsoft.com/office/officeart/2005/8/layout/hList7#3"/>
    <dgm:cxn modelId="{E03E631F-F2AE-408B-940D-0ADEB294553B}" type="presParOf" srcId="{D2E5B7BF-8B1A-4E20-9975-8E2F4978F936}" destId="{48020D64-43C2-40BC-BA1E-3643B3807EFC}" srcOrd="2" destOrd="0" presId="urn:microsoft.com/office/officeart/2005/8/layout/hList7#3"/>
    <dgm:cxn modelId="{4B3D99DC-C0C6-4EE3-87D7-CD0EAB453817}" type="presParOf" srcId="{D2E5B7BF-8B1A-4E20-9975-8E2F4978F936}" destId="{9B751275-114B-4A51-B330-E4A778FE6ECC}"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D81D23-8AA3-4D09-BCD8-25ECC85BD9E5}" type="doc">
      <dgm:prSet loTypeId="urn:microsoft.com/office/officeart/2005/8/layout/hList7#4" loCatId="list" qsTypeId="urn:microsoft.com/office/officeart/2005/8/quickstyle/simple1" qsCatId="simple" csTypeId="urn:microsoft.com/office/officeart/2005/8/colors/colorful3" csCatId="colorful" phldr="1"/>
      <dgm:spPr/>
      <dgm:t>
        <a:bodyPr/>
        <a:lstStyle/>
        <a:p>
          <a:endParaRPr lang="ru-RU"/>
        </a:p>
      </dgm:t>
    </dgm:pt>
    <dgm:pt modelId="{57E143D8-E33C-4023-9C4F-FBEF7AD94C96}">
      <dgm:prSet custT="1"/>
      <dgm:spPr/>
      <dgm:t>
        <a:bodyPr/>
        <a:lstStyle/>
        <a:p>
          <a:pPr rtl="0"/>
          <a:r>
            <a:rPr lang="ru-RU" sz="1600" dirty="0"/>
            <a:t>Согласно п. 4 </a:t>
          </a:r>
          <a:r>
            <a:rPr lang="ru-RU" sz="1600" dirty="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dirty="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p>
      </dgm:t>
    </dgm:pt>
    <dgm:pt modelId="{398C3492-2B2D-4C90-9C0E-8366DFFA26C3}" type="parTrans" cxnId="{1FCD9EEE-FE54-4DE0-B34F-77EBFFFB9F89}">
      <dgm:prSet/>
      <dgm:spPr/>
      <dgm:t>
        <a:bodyPr/>
        <a:lstStyle/>
        <a:p>
          <a:endParaRPr lang="ru-RU"/>
        </a:p>
      </dgm:t>
    </dgm:pt>
    <dgm:pt modelId="{B61965E5-EC80-437B-9AD4-5E72F716B184}" type="sibTrans" cxnId="{1FCD9EEE-FE54-4DE0-B34F-77EBFFFB9F89}">
      <dgm:prSet/>
      <dgm:spPr/>
      <dgm:t>
        <a:bodyPr/>
        <a:lstStyle/>
        <a:p>
          <a:endParaRPr lang="ru-RU"/>
        </a:p>
      </dgm:t>
    </dgm:pt>
    <dgm:pt modelId="{E15B970E-BA88-479F-B54D-80390893623B}" type="pres">
      <dgm:prSet presAssocID="{A3D81D23-8AA3-4D09-BCD8-25ECC85BD9E5}" presName="Name0" presStyleCnt="0">
        <dgm:presLayoutVars>
          <dgm:dir/>
          <dgm:resizeHandles val="exact"/>
        </dgm:presLayoutVars>
      </dgm:prSet>
      <dgm:spPr/>
    </dgm:pt>
    <dgm:pt modelId="{70663B4C-E73D-448D-9269-6A0B61C6B4C8}" type="pres">
      <dgm:prSet presAssocID="{A3D81D23-8AA3-4D09-BCD8-25ECC85BD9E5}" presName="fgShape" presStyleLbl="fgShp" presStyleIdx="0" presStyleCnt="1"/>
      <dgm:spPr/>
    </dgm:pt>
    <dgm:pt modelId="{4245BE4B-69D8-450D-8039-BC8216C3CC0C}" type="pres">
      <dgm:prSet presAssocID="{A3D81D23-8AA3-4D09-BCD8-25ECC85BD9E5}" presName="linComp" presStyleCnt="0"/>
      <dgm:spPr/>
    </dgm:pt>
    <dgm:pt modelId="{207169AA-9AAA-4FC2-879C-92CA5E56F9F7}" type="pres">
      <dgm:prSet presAssocID="{57E143D8-E33C-4023-9C4F-FBEF7AD94C96}" presName="compNode" presStyleCnt="0"/>
      <dgm:spPr/>
    </dgm:pt>
    <dgm:pt modelId="{13CF82EC-8590-499B-BBA7-B22D357D603C}" type="pres">
      <dgm:prSet presAssocID="{57E143D8-E33C-4023-9C4F-FBEF7AD94C96}" presName="bkgdShape" presStyleLbl="node1" presStyleIdx="0" presStyleCnt="1"/>
      <dgm:spPr/>
    </dgm:pt>
    <dgm:pt modelId="{EE47C7FC-2E34-4E24-B358-823A28B5A7D5}" type="pres">
      <dgm:prSet presAssocID="{57E143D8-E33C-4023-9C4F-FBEF7AD94C96}" presName="nodeTx" presStyleLbl="node1" presStyleIdx="0" presStyleCnt="1">
        <dgm:presLayoutVars>
          <dgm:bulletEnabled val="1"/>
        </dgm:presLayoutVars>
      </dgm:prSet>
      <dgm:spPr/>
    </dgm:pt>
    <dgm:pt modelId="{A7A76B77-751B-4128-8DC1-FF4E8917734F}" type="pres">
      <dgm:prSet presAssocID="{57E143D8-E33C-4023-9C4F-FBEF7AD94C96}" presName="invisiNode" presStyleLbl="node1" presStyleIdx="0" presStyleCnt="1"/>
      <dgm:spPr/>
    </dgm:pt>
    <dgm:pt modelId="{C50ADD0D-0871-4813-9CBA-4EB81D531827}" type="pres">
      <dgm:prSet presAssocID="{57E143D8-E33C-4023-9C4F-FBEF7AD94C96}" presName="imagNode" presStyleLbl="fgImgPlace1" presStyleIdx="0" presStyleCnt="1" custScaleX="120120"/>
      <dgm:spPr>
        <a:blipFill rotWithShape="0">
          <a:blip xmlns:r="http://schemas.openxmlformats.org/officeDocument/2006/relationships" r:embed="rId1"/>
          <a:stretch>
            <a:fillRect/>
          </a:stretch>
        </a:blipFill>
      </dgm:spPr>
    </dgm:pt>
  </dgm:ptLst>
  <dgm:cxnLst>
    <dgm:cxn modelId="{18453301-1FFA-4511-9B44-2A1A9584AA91}" type="presOf" srcId="{57E143D8-E33C-4023-9C4F-FBEF7AD94C96}" destId="{13CF82EC-8590-499B-BBA7-B22D357D603C}" srcOrd="0" destOrd="0" presId="urn:microsoft.com/office/officeart/2005/8/layout/hList7#4"/>
    <dgm:cxn modelId="{5EB3661A-B6DC-4970-9A70-B77AEE1E4644}" type="presOf" srcId="{57E143D8-E33C-4023-9C4F-FBEF7AD94C96}" destId="{EE47C7FC-2E34-4E24-B358-823A28B5A7D5}" srcOrd="1" destOrd="0" presId="urn:microsoft.com/office/officeart/2005/8/layout/hList7#4"/>
    <dgm:cxn modelId="{32BD46C8-1698-4EA3-BF7A-C6768BC2892B}" type="presOf" srcId="{A3D81D23-8AA3-4D09-BCD8-25ECC85BD9E5}" destId="{E15B970E-BA88-479F-B54D-80390893623B}" srcOrd="0" destOrd="0" presId="urn:microsoft.com/office/officeart/2005/8/layout/hList7#4"/>
    <dgm:cxn modelId="{1FCD9EEE-FE54-4DE0-B34F-77EBFFFB9F89}" srcId="{A3D81D23-8AA3-4D09-BCD8-25ECC85BD9E5}" destId="{57E143D8-E33C-4023-9C4F-FBEF7AD94C96}" srcOrd="0" destOrd="0" parTransId="{398C3492-2B2D-4C90-9C0E-8366DFFA26C3}" sibTransId="{B61965E5-EC80-437B-9AD4-5E72F716B184}"/>
    <dgm:cxn modelId="{062BC8E7-E76A-4D91-8295-1FAA3C8E8CC4}" type="presParOf" srcId="{E15B970E-BA88-479F-B54D-80390893623B}" destId="{70663B4C-E73D-448D-9269-6A0B61C6B4C8}" srcOrd="0" destOrd="0" presId="urn:microsoft.com/office/officeart/2005/8/layout/hList7#4"/>
    <dgm:cxn modelId="{1149790F-7442-486D-A5BA-D6321F0784D0}" type="presParOf" srcId="{E15B970E-BA88-479F-B54D-80390893623B}" destId="{4245BE4B-69D8-450D-8039-BC8216C3CC0C}" srcOrd="1" destOrd="0" presId="urn:microsoft.com/office/officeart/2005/8/layout/hList7#4"/>
    <dgm:cxn modelId="{4B3F6B86-0CA3-4E7D-A071-E6EA5CA6E009}" type="presParOf" srcId="{4245BE4B-69D8-450D-8039-BC8216C3CC0C}" destId="{207169AA-9AAA-4FC2-879C-92CA5E56F9F7}" srcOrd="0" destOrd="0" presId="urn:microsoft.com/office/officeart/2005/8/layout/hList7#4"/>
    <dgm:cxn modelId="{9F888EA9-545F-467A-BBAB-7D4A1FD8E317}" type="presParOf" srcId="{207169AA-9AAA-4FC2-879C-92CA5E56F9F7}" destId="{13CF82EC-8590-499B-BBA7-B22D357D603C}" srcOrd="0" destOrd="0" presId="urn:microsoft.com/office/officeart/2005/8/layout/hList7#4"/>
    <dgm:cxn modelId="{B97E6486-D9AE-47D6-9051-FB39AEE395EC}" type="presParOf" srcId="{207169AA-9AAA-4FC2-879C-92CA5E56F9F7}" destId="{EE47C7FC-2E34-4E24-B358-823A28B5A7D5}" srcOrd="1" destOrd="0" presId="urn:microsoft.com/office/officeart/2005/8/layout/hList7#4"/>
    <dgm:cxn modelId="{0E282D77-E6CF-4C89-B3CA-2BEF51A49F65}" type="presParOf" srcId="{207169AA-9AAA-4FC2-879C-92CA5E56F9F7}" destId="{A7A76B77-751B-4128-8DC1-FF4E8917734F}" srcOrd="2" destOrd="0" presId="urn:microsoft.com/office/officeart/2005/8/layout/hList7#4"/>
    <dgm:cxn modelId="{4F4F5D5F-450B-4F73-AD1D-584D2463671B}" type="presParOf" srcId="{207169AA-9AAA-4FC2-879C-92CA5E56F9F7}" destId="{C50ADD0D-0871-4813-9CBA-4EB81D531827}" srcOrd="3" destOrd="0" presId="urn:microsoft.com/office/officeart/2005/8/layout/hList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9A2EC2-69B8-4F07-8FCF-B0DB7DA36D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7D37429E-D232-4EDA-B878-EBF4BA4AAADD}">
      <dgm:prSet/>
      <dgm:spPr/>
      <dgm:t>
        <a:bodyPr/>
        <a:lstStyle/>
        <a:p>
          <a:pPr algn="just" rtl="0"/>
          <a:r>
            <a:rPr lang="ru-RU" dirty="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p>
      </dgm:t>
    </dgm:pt>
    <dgm:pt modelId="{F296B52B-1E01-4836-8E70-9C9CDB0C9E90}" type="parTrans" cxnId="{CFD2AD52-19BC-4BA9-B644-C91D58DE5E4F}">
      <dgm:prSet/>
      <dgm:spPr/>
      <dgm:t>
        <a:bodyPr/>
        <a:lstStyle/>
        <a:p>
          <a:endParaRPr lang="ru-RU"/>
        </a:p>
      </dgm:t>
    </dgm:pt>
    <dgm:pt modelId="{AF23235C-F2FD-4946-9771-941D04B65C22}" type="sibTrans" cxnId="{CFD2AD52-19BC-4BA9-B644-C91D58DE5E4F}">
      <dgm:prSet/>
      <dgm:spPr/>
      <dgm:t>
        <a:bodyPr/>
        <a:lstStyle/>
        <a:p>
          <a:endParaRPr lang="ru-RU"/>
        </a:p>
      </dgm:t>
    </dgm:pt>
    <dgm:pt modelId="{F77783AA-D35D-4EBA-B659-1A19BA959087}" type="pres">
      <dgm:prSet presAssocID="{B69A2EC2-69B8-4F07-8FCF-B0DB7DA36D65}" presName="linear" presStyleCnt="0">
        <dgm:presLayoutVars>
          <dgm:animLvl val="lvl"/>
          <dgm:resizeHandles val="exact"/>
        </dgm:presLayoutVars>
      </dgm:prSet>
      <dgm:spPr/>
    </dgm:pt>
    <dgm:pt modelId="{205526C2-04AC-4F8E-BD62-C4804D687AE1}" type="pres">
      <dgm:prSet presAssocID="{7D37429E-D232-4EDA-B878-EBF4BA4AAADD}" presName="parentText" presStyleLbl="node1" presStyleIdx="0" presStyleCnt="1">
        <dgm:presLayoutVars>
          <dgm:chMax val="0"/>
          <dgm:bulletEnabled val="1"/>
        </dgm:presLayoutVars>
      </dgm:prSet>
      <dgm:spPr/>
    </dgm:pt>
  </dgm:ptLst>
  <dgm:cxnLst>
    <dgm:cxn modelId="{8697D044-A869-4C9A-BE47-11DE0DD123F6}" type="presOf" srcId="{B69A2EC2-69B8-4F07-8FCF-B0DB7DA36D65}" destId="{F77783AA-D35D-4EBA-B659-1A19BA959087}" srcOrd="0" destOrd="0" presId="urn:microsoft.com/office/officeart/2005/8/layout/vList2"/>
    <dgm:cxn modelId="{A75AA850-3B7C-4D83-B2D3-32EC6383C7EE}" type="presOf" srcId="{7D37429E-D232-4EDA-B878-EBF4BA4AAADD}" destId="{205526C2-04AC-4F8E-BD62-C4804D687AE1}" srcOrd="0" destOrd="0" presId="urn:microsoft.com/office/officeart/2005/8/layout/vList2"/>
    <dgm:cxn modelId="{CFD2AD52-19BC-4BA9-B644-C91D58DE5E4F}" srcId="{B69A2EC2-69B8-4F07-8FCF-B0DB7DA36D65}" destId="{7D37429E-D232-4EDA-B878-EBF4BA4AAADD}" srcOrd="0" destOrd="0" parTransId="{F296B52B-1E01-4836-8E70-9C9CDB0C9E90}" sibTransId="{AF23235C-F2FD-4946-9771-941D04B65C22}"/>
    <dgm:cxn modelId="{38AC82F3-C4CE-4B9C-BDBE-D11B74F4C0AB}" type="presParOf" srcId="{F77783AA-D35D-4EBA-B659-1A19BA959087}" destId="{205526C2-04AC-4F8E-BD62-C4804D687AE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5CB22B-FEE8-4016-AD08-67ED67DE1DD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D9EF5E1F-F3B9-4BEA-A33C-FFE4F66DEA1A}">
      <dgm:prSet/>
      <dgm:spPr/>
      <dgm:t>
        <a:bodyPr/>
        <a:lstStyle/>
        <a:p>
          <a:pPr rtl="0"/>
          <a:r>
            <a:rPr lang="ru-RU" dirty="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p>
      </dgm:t>
    </dgm:pt>
    <dgm:pt modelId="{BCC4ED02-1392-4D83-AC9D-7C8AFD9A1A56}" type="parTrans" cxnId="{96B8FB45-5AF9-470D-8F4D-A026D199D5B8}">
      <dgm:prSet/>
      <dgm:spPr/>
      <dgm:t>
        <a:bodyPr/>
        <a:lstStyle/>
        <a:p>
          <a:endParaRPr lang="ru-RU"/>
        </a:p>
      </dgm:t>
    </dgm:pt>
    <dgm:pt modelId="{FD68BAA0-3E89-47EA-93B8-2C5A498420B7}" type="sibTrans" cxnId="{96B8FB45-5AF9-470D-8F4D-A026D199D5B8}">
      <dgm:prSet/>
      <dgm:spPr/>
      <dgm:t>
        <a:bodyPr/>
        <a:lstStyle/>
        <a:p>
          <a:endParaRPr lang="ru-RU"/>
        </a:p>
      </dgm:t>
    </dgm:pt>
    <dgm:pt modelId="{19E2656A-7B6E-4339-8165-2E22236E5116}" type="pres">
      <dgm:prSet presAssocID="{035CB22B-FEE8-4016-AD08-67ED67DE1DDF}" presName="hierChild1" presStyleCnt="0">
        <dgm:presLayoutVars>
          <dgm:orgChart val="1"/>
          <dgm:chPref val="1"/>
          <dgm:dir/>
          <dgm:animOne val="branch"/>
          <dgm:animLvl val="lvl"/>
          <dgm:resizeHandles/>
        </dgm:presLayoutVars>
      </dgm:prSet>
      <dgm:spPr/>
    </dgm:pt>
    <dgm:pt modelId="{0254C0DB-AB11-4F8D-8292-DEEE40B96379}" type="pres">
      <dgm:prSet presAssocID="{D9EF5E1F-F3B9-4BEA-A33C-FFE4F66DEA1A}" presName="hierRoot1" presStyleCnt="0">
        <dgm:presLayoutVars>
          <dgm:hierBranch val="init"/>
        </dgm:presLayoutVars>
      </dgm:prSet>
      <dgm:spPr/>
    </dgm:pt>
    <dgm:pt modelId="{E165361A-EB28-4163-B10F-8FA26523BFDA}" type="pres">
      <dgm:prSet presAssocID="{D9EF5E1F-F3B9-4BEA-A33C-FFE4F66DEA1A}" presName="rootComposite1" presStyleCnt="0"/>
      <dgm:spPr/>
    </dgm:pt>
    <dgm:pt modelId="{99A7AAD7-9592-4D22-8146-8B3929EF72CE}" type="pres">
      <dgm:prSet presAssocID="{D9EF5E1F-F3B9-4BEA-A33C-FFE4F66DEA1A}" presName="rootText1" presStyleLbl="node0" presStyleIdx="0" presStyleCnt="1" custScaleY="102966">
        <dgm:presLayoutVars>
          <dgm:chPref val="3"/>
        </dgm:presLayoutVars>
      </dgm:prSet>
      <dgm:spPr/>
    </dgm:pt>
    <dgm:pt modelId="{30A44986-DF64-49C6-BC69-A2865029A3F3}" type="pres">
      <dgm:prSet presAssocID="{D9EF5E1F-F3B9-4BEA-A33C-FFE4F66DEA1A}" presName="rootConnector1" presStyleLbl="node1" presStyleIdx="0" presStyleCnt="0"/>
      <dgm:spPr/>
    </dgm:pt>
    <dgm:pt modelId="{DB501776-1088-4B43-9B50-2EB7D886F199}" type="pres">
      <dgm:prSet presAssocID="{D9EF5E1F-F3B9-4BEA-A33C-FFE4F66DEA1A}" presName="hierChild2" presStyleCnt="0"/>
      <dgm:spPr/>
    </dgm:pt>
    <dgm:pt modelId="{EC92F495-6109-4620-A2A7-6EC1032E8CBD}" type="pres">
      <dgm:prSet presAssocID="{D9EF5E1F-F3B9-4BEA-A33C-FFE4F66DEA1A}" presName="hierChild3" presStyleCnt="0"/>
      <dgm:spPr/>
    </dgm:pt>
  </dgm:ptLst>
  <dgm:cxnLst>
    <dgm:cxn modelId="{96B8FB45-5AF9-470D-8F4D-A026D199D5B8}" srcId="{035CB22B-FEE8-4016-AD08-67ED67DE1DDF}" destId="{D9EF5E1F-F3B9-4BEA-A33C-FFE4F66DEA1A}" srcOrd="0" destOrd="0" parTransId="{BCC4ED02-1392-4D83-AC9D-7C8AFD9A1A56}" sibTransId="{FD68BAA0-3E89-47EA-93B8-2C5A498420B7}"/>
    <dgm:cxn modelId="{1EA3A582-4B6A-47F6-8F24-9D0E16B44CE0}" type="presOf" srcId="{D9EF5E1F-F3B9-4BEA-A33C-FFE4F66DEA1A}" destId="{30A44986-DF64-49C6-BC69-A2865029A3F3}" srcOrd="1" destOrd="0" presId="urn:microsoft.com/office/officeart/2005/8/layout/orgChart1"/>
    <dgm:cxn modelId="{985558B7-DB9E-47DE-8A42-F44BE3F7FBB6}" type="presOf" srcId="{035CB22B-FEE8-4016-AD08-67ED67DE1DDF}" destId="{19E2656A-7B6E-4339-8165-2E22236E5116}" srcOrd="0" destOrd="0" presId="urn:microsoft.com/office/officeart/2005/8/layout/orgChart1"/>
    <dgm:cxn modelId="{4EB556EE-263C-4F74-A38B-8723CEE2F421}" type="presOf" srcId="{D9EF5E1F-F3B9-4BEA-A33C-FFE4F66DEA1A}" destId="{99A7AAD7-9592-4D22-8146-8B3929EF72CE}" srcOrd="0" destOrd="0" presId="urn:microsoft.com/office/officeart/2005/8/layout/orgChart1"/>
    <dgm:cxn modelId="{290221E3-95F4-4AB5-B219-D47908936682}" type="presParOf" srcId="{19E2656A-7B6E-4339-8165-2E22236E5116}" destId="{0254C0DB-AB11-4F8D-8292-DEEE40B96379}" srcOrd="0" destOrd="0" presId="urn:microsoft.com/office/officeart/2005/8/layout/orgChart1"/>
    <dgm:cxn modelId="{D572849E-529E-478F-AC90-619FE07FC1E1}" type="presParOf" srcId="{0254C0DB-AB11-4F8D-8292-DEEE40B96379}" destId="{E165361A-EB28-4163-B10F-8FA26523BFDA}" srcOrd="0" destOrd="0" presId="urn:microsoft.com/office/officeart/2005/8/layout/orgChart1"/>
    <dgm:cxn modelId="{0AABA00A-4C2D-4BFE-87D7-9C53CEE19E33}" type="presParOf" srcId="{E165361A-EB28-4163-B10F-8FA26523BFDA}" destId="{99A7AAD7-9592-4D22-8146-8B3929EF72CE}" srcOrd="0" destOrd="0" presId="urn:microsoft.com/office/officeart/2005/8/layout/orgChart1"/>
    <dgm:cxn modelId="{240D3B24-EE3A-4854-8E3A-D7A4767E6960}" type="presParOf" srcId="{E165361A-EB28-4163-B10F-8FA26523BFDA}" destId="{30A44986-DF64-49C6-BC69-A2865029A3F3}" srcOrd="1" destOrd="0" presId="urn:microsoft.com/office/officeart/2005/8/layout/orgChart1"/>
    <dgm:cxn modelId="{91D669BE-5A38-4A5C-9E32-748247F46730}" type="presParOf" srcId="{0254C0DB-AB11-4F8D-8292-DEEE40B96379}" destId="{DB501776-1088-4B43-9B50-2EB7D886F199}" srcOrd="1" destOrd="0" presId="urn:microsoft.com/office/officeart/2005/8/layout/orgChart1"/>
    <dgm:cxn modelId="{EAADF622-1D75-4270-87CE-D6734F6F242B}" type="presParOf" srcId="{0254C0DB-AB11-4F8D-8292-DEEE40B96379}" destId="{EC92F495-6109-4620-A2A7-6EC1032E8C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E981D6-6895-47F3-B279-09A1585EC39F}" type="doc">
      <dgm:prSet loTypeId="urn:microsoft.com/office/officeart/2005/8/layout/hList7#5" loCatId="list" qsTypeId="urn:microsoft.com/office/officeart/2005/8/quickstyle/simple1" qsCatId="simple" csTypeId="urn:microsoft.com/office/officeart/2005/8/colors/accent2_4" csCatId="accent2" phldr="1"/>
      <dgm:spPr/>
      <dgm:t>
        <a:bodyPr/>
        <a:lstStyle/>
        <a:p>
          <a:endParaRPr lang="ru-RU"/>
        </a:p>
      </dgm:t>
    </dgm:pt>
    <dgm:pt modelId="{0C67E2F2-6F6B-4C0C-ADD8-7CFC07BE0C53}">
      <dgm:prSet/>
      <dgm:spPr/>
      <dgm:t>
        <a:bodyPr/>
        <a:lstStyle/>
        <a:p>
          <a:pPr rtl="0"/>
          <a:r>
            <a:rPr lang="ru-RU" dirty="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p>
      </dgm:t>
    </dgm:pt>
    <dgm:pt modelId="{E42E07CE-A79F-46B3-8F83-FE5D40050031}" type="parTrans" cxnId="{9560FF8D-FC44-455C-B4B3-EEB1EAD1C26A}">
      <dgm:prSet/>
      <dgm:spPr/>
      <dgm:t>
        <a:bodyPr/>
        <a:lstStyle/>
        <a:p>
          <a:endParaRPr lang="ru-RU"/>
        </a:p>
      </dgm:t>
    </dgm:pt>
    <dgm:pt modelId="{EB2660AB-6971-45DC-8243-4E357521A8D3}" type="sibTrans" cxnId="{9560FF8D-FC44-455C-B4B3-EEB1EAD1C26A}">
      <dgm:prSet/>
      <dgm:spPr/>
      <dgm:t>
        <a:bodyPr/>
        <a:lstStyle/>
        <a:p>
          <a:endParaRPr lang="ru-RU"/>
        </a:p>
      </dgm:t>
    </dgm:pt>
    <dgm:pt modelId="{BF809E0C-9CF5-4E05-9AD1-C1BDE8278B9F}" type="pres">
      <dgm:prSet presAssocID="{F7E981D6-6895-47F3-B279-09A1585EC39F}" presName="Name0" presStyleCnt="0">
        <dgm:presLayoutVars>
          <dgm:dir/>
          <dgm:resizeHandles val="exact"/>
        </dgm:presLayoutVars>
      </dgm:prSet>
      <dgm:spPr/>
    </dgm:pt>
    <dgm:pt modelId="{25C633CE-6F07-4A2D-A6D2-031DE0690E4B}" type="pres">
      <dgm:prSet presAssocID="{F7E981D6-6895-47F3-B279-09A1585EC39F}" presName="fgShape" presStyleLbl="fgShp" presStyleIdx="0" presStyleCnt="1"/>
      <dgm:spPr/>
    </dgm:pt>
    <dgm:pt modelId="{873251E1-41DD-4E4D-917C-52E52FD92B7F}" type="pres">
      <dgm:prSet presAssocID="{F7E981D6-6895-47F3-B279-09A1585EC39F}" presName="linComp" presStyleCnt="0"/>
      <dgm:spPr/>
    </dgm:pt>
    <dgm:pt modelId="{C7D4670B-08E8-46AF-AAE4-5D1C9689FA01}" type="pres">
      <dgm:prSet presAssocID="{0C67E2F2-6F6B-4C0C-ADD8-7CFC07BE0C53}" presName="compNode" presStyleCnt="0"/>
      <dgm:spPr/>
    </dgm:pt>
    <dgm:pt modelId="{2364C5EB-01B8-4994-BE00-8F52BFAC58DE}" type="pres">
      <dgm:prSet presAssocID="{0C67E2F2-6F6B-4C0C-ADD8-7CFC07BE0C53}" presName="bkgdShape" presStyleLbl="node1" presStyleIdx="0" presStyleCnt="1"/>
      <dgm:spPr/>
    </dgm:pt>
    <dgm:pt modelId="{0E7A3347-8A1E-42B0-BA3E-59B981D6F382}" type="pres">
      <dgm:prSet presAssocID="{0C67E2F2-6F6B-4C0C-ADD8-7CFC07BE0C53}" presName="nodeTx" presStyleLbl="node1" presStyleIdx="0" presStyleCnt="1">
        <dgm:presLayoutVars>
          <dgm:bulletEnabled val="1"/>
        </dgm:presLayoutVars>
      </dgm:prSet>
      <dgm:spPr/>
    </dgm:pt>
    <dgm:pt modelId="{9219DDCC-0FDF-4348-BEA0-85BF2B2AD922}" type="pres">
      <dgm:prSet presAssocID="{0C67E2F2-6F6B-4C0C-ADD8-7CFC07BE0C53}" presName="invisiNode" presStyleLbl="node1" presStyleIdx="0" presStyleCnt="1"/>
      <dgm:spPr/>
    </dgm:pt>
    <dgm:pt modelId="{0DABA4B7-2E3B-4D98-A9F5-826C162EE79E}" type="pres">
      <dgm:prSet presAssocID="{0C67E2F2-6F6B-4C0C-ADD8-7CFC07BE0C53}" presName="imagNode" presStyleLbl="fgImgPlace1" presStyleIdx="0" presStyleCnt="1" custScaleX="166025"/>
      <dgm:spPr>
        <a:blipFill rotWithShape="0">
          <a:blip xmlns:r="http://schemas.openxmlformats.org/officeDocument/2006/relationships" r:embed="rId1"/>
          <a:stretch>
            <a:fillRect/>
          </a:stretch>
        </a:blipFill>
      </dgm:spPr>
    </dgm:pt>
  </dgm:ptLst>
  <dgm:cxnLst>
    <dgm:cxn modelId="{EB39B10B-8659-49B4-8BF2-2D85993BE0FA}" type="presOf" srcId="{F7E981D6-6895-47F3-B279-09A1585EC39F}" destId="{BF809E0C-9CF5-4E05-9AD1-C1BDE8278B9F}" srcOrd="0" destOrd="0" presId="urn:microsoft.com/office/officeart/2005/8/layout/hList7#5"/>
    <dgm:cxn modelId="{15718E65-E1A9-4EF5-A762-9D847415CA0C}" type="presOf" srcId="{0C67E2F2-6F6B-4C0C-ADD8-7CFC07BE0C53}" destId="{2364C5EB-01B8-4994-BE00-8F52BFAC58DE}" srcOrd="0" destOrd="0" presId="urn:microsoft.com/office/officeart/2005/8/layout/hList7#5"/>
    <dgm:cxn modelId="{9560FF8D-FC44-455C-B4B3-EEB1EAD1C26A}" srcId="{F7E981D6-6895-47F3-B279-09A1585EC39F}" destId="{0C67E2F2-6F6B-4C0C-ADD8-7CFC07BE0C53}" srcOrd="0" destOrd="0" parTransId="{E42E07CE-A79F-46B3-8F83-FE5D40050031}" sibTransId="{EB2660AB-6971-45DC-8243-4E357521A8D3}"/>
    <dgm:cxn modelId="{3DC894C5-8AA1-4851-B94A-68ECBF1F9E13}" type="presOf" srcId="{0C67E2F2-6F6B-4C0C-ADD8-7CFC07BE0C53}" destId="{0E7A3347-8A1E-42B0-BA3E-59B981D6F382}" srcOrd="1" destOrd="0" presId="urn:microsoft.com/office/officeart/2005/8/layout/hList7#5"/>
    <dgm:cxn modelId="{4BF8AB50-4466-4874-AB75-596D0447480C}" type="presParOf" srcId="{BF809E0C-9CF5-4E05-9AD1-C1BDE8278B9F}" destId="{25C633CE-6F07-4A2D-A6D2-031DE0690E4B}" srcOrd="0" destOrd="0" presId="urn:microsoft.com/office/officeart/2005/8/layout/hList7#5"/>
    <dgm:cxn modelId="{181495BC-ADDF-4484-BE07-ADF5E0DD38BD}" type="presParOf" srcId="{BF809E0C-9CF5-4E05-9AD1-C1BDE8278B9F}" destId="{873251E1-41DD-4E4D-917C-52E52FD92B7F}" srcOrd="1" destOrd="0" presId="urn:microsoft.com/office/officeart/2005/8/layout/hList7#5"/>
    <dgm:cxn modelId="{9F09470D-FF14-4F5F-85A5-58AC82CFE0E6}" type="presParOf" srcId="{873251E1-41DD-4E4D-917C-52E52FD92B7F}" destId="{C7D4670B-08E8-46AF-AAE4-5D1C9689FA01}" srcOrd="0" destOrd="0" presId="urn:microsoft.com/office/officeart/2005/8/layout/hList7#5"/>
    <dgm:cxn modelId="{46611D3C-3E26-4602-B994-7533562A50D3}" type="presParOf" srcId="{C7D4670B-08E8-46AF-AAE4-5D1C9689FA01}" destId="{2364C5EB-01B8-4994-BE00-8F52BFAC58DE}" srcOrd="0" destOrd="0" presId="urn:microsoft.com/office/officeart/2005/8/layout/hList7#5"/>
    <dgm:cxn modelId="{153F7FC4-309C-44C8-A961-ABAAC7FA0CF4}" type="presParOf" srcId="{C7D4670B-08E8-46AF-AAE4-5D1C9689FA01}" destId="{0E7A3347-8A1E-42B0-BA3E-59B981D6F382}" srcOrd="1" destOrd="0" presId="urn:microsoft.com/office/officeart/2005/8/layout/hList7#5"/>
    <dgm:cxn modelId="{887D4937-79AE-4DDB-A8E7-D68B0F25A000}" type="presParOf" srcId="{C7D4670B-08E8-46AF-AAE4-5D1C9689FA01}" destId="{9219DDCC-0FDF-4348-BEA0-85BF2B2AD922}" srcOrd="2" destOrd="0" presId="urn:microsoft.com/office/officeart/2005/8/layout/hList7#5"/>
    <dgm:cxn modelId="{FB440EF5-4192-43C9-B9CE-5915F3425AA0}" type="presParOf" srcId="{C7D4670B-08E8-46AF-AAE4-5D1C9689FA01}" destId="{0DABA4B7-2E3B-4D98-A9F5-826C162EE79E}" srcOrd="3" destOrd="0" presId="urn:microsoft.com/office/officeart/2005/8/layout/hList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7EE16-0119-455D-AE35-B24CDC5608C4}"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C1190205-C7FF-40A1-B34A-B5D24B09AADD}">
      <dgm:prSet custT="1"/>
      <dgm:spPr/>
      <dgm:t>
        <a:bodyPr/>
        <a:lstStyle/>
        <a:p>
          <a:pPr algn="just" rtl="0"/>
          <a:r>
            <a:rPr lang="ru-RU" sz="1400" dirty="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p>
      </dgm:t>
    </dgm:pt>
    <dgm:pt modelId="{0B12F081-8C89-4453-81A8-06DFD8F759A9}" type="parTrans" cxnId="{A069673D-CFCC-4FB5-9BF1-DA460BD33B24}">
      <dgm:prSet/>
      <dgm:spPr/>
      <dgm:t>
        <a:bodyPr/>
        <a:lstStyle/>
        <a:p>
          <a:endParaRPr lang="ru-RU"/>
        </a:p>
      </dgm:t>
    </dgm:pt>
    <dgm:pt modelId="{BAFF3FA0-DA6A-4E95-8C9F-4CBDC36D6178}" type="sibTrans" cxnId="{A069673D-CFCC-4FB5-9BF1-DA460BD33B24}">
      <dgm:prSet/>
      <dgm:spPr/>
      <dgm:t>
        <a:bodyPr/>
        <a:lstStyle/>
        <a:p>
          <a:endParaRPr lang="ru-RU"/>
        </a:p>
      </dgm:t>
    </dgm:pt>
    <dgm:pt modelId="{7BDCEC79-2A0B-4886-A709-904C4A5FBB61}">
      <dgm:prSet custT="1"/>
      <dgm:spPr/>
      <dgm:t>
        <a:bodyPr/>
        <a:lstStyle/>
        <a:p>
          <a:pPr algn="just" rtl="0"/>
          <a:r>
            <a:rPr lang="ru-RU" sz="1400" dirty="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p>
      </dgm:t>
    </dgm:pt>
    <dgm:pt modelId="{FC4BEE1B-0F17-46A0-9305-80FC6A4B7518}" type="parTrans" cxnId="{5BC79DB5-4798-4EA6-9879-3253F1F784EC}">
      <dgm:prSet/>
      <dgm:spPr/>
      <dgm:t>
        <a:bodyPr/>
        <a:lstStyle/>
        <a:p>
          <a:endParaRPr lang="ru-RU"/>
        </a:p>
      </dgm:t>
    </dgm:pt>
    <dgm:pt modelId="{8ACC1273-467F-43A0-B35C-94F1530954B3}" type="sibTrans" cxnId="{5BC79DB5-4798-4EA6-9879-3253F1F784EC}">
      <dgm:prSet/>
      <dgm:spPr/>
      <dgm:t>
        <a:bodyPr/>
        <a:lstStyle/>
        <a:p>
          <a:endParaRPr lang="ru-RU"/>
        </a:p>
      </dgm:t>
    </dgm:pt>
    <dgm:pt modelId="{3004C070-A934-46A7-8087-E2B9142BEFDC}">
      <dgm:prSet custT="1"/>
      <dgm:spPr/>
      <dgm:t>
        <a:bodyPr/>
        <a:lstStyle/>
        <a:p>
          <a:pPr algn="just" rtl="0"/>
          <a:r>
            <a:rPr lang="ru-RU" sz="1400" dirty="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p>
      </dgm:t>
    </dgm:pt>
    <dgm:pt modelId="{055B41D5-FF5D-46EF-B39A-A8AC436DE67A}" type="parTrans" cxnId="{598D7424-9A87-43A0-9738-8B47C21FBE0E}">
      <dgm:prSet/>
      <dgm:spPr/>
      <dgm:t>
        <a:bodyPr/>
        <a:lstStyle/>
        <a:p>
          <a:endParaRPr lang="ru-RU"/>
        </a:p>
      </dgm:t>
    </dgm:pt>
    <dgm:pt modelId="{8529FF10-6FEC-4E22-9338-8CAD2CCAF7D7}" type="sibTrans" cxnId="{598D7424-9A87-43A0-9738-8B47C21FBE0E}">
      <dgm:prSet/>
      <dgm:spPr/>
      <dgm:t>
        <a:bodyPr/>
        <a:lstStyle/>
        <a:p>
          <a:endParaRPr lang="ru-RU"/>
        </a:p>
      </dgm:t>
    </dgm:pt>
    <dgm:pt modelId="{678284F0-7074-4BC3-B722-DFCBA1FD5DD8}">
      <dgm:prSet custT="1"/>
      <dgm:spPr/>
      <dgm:t>
        <a:bodyPr/>
        <a:lstStyle/>
        <a:p>
          <a:pPr algn="just" rtl="0"/>
          <a:r>
            <a:rPr lang="ru-RU" sz="1400" dirty="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p>
      </dgm:t>
    </dgm:pt>
    <dgm:pt modelId="{B3ECF967-0749-4389-AC3C-E649D894F027}" type="parTrans" cxnId="{539D0BF3-CC35-4E53-A216-D4FABB3AAD34}">
      <dgm:prSet/>
      <dgm:spPr/>
      <dgm:t>
        <a:bodyPr/>
        <a:lstStyle/>
        <a:p>
          <a:endParaRPr lang="ru-RU"/>
        </a:p>
      </dgm:t>
    </dgm:pt>
    <dgm:pt modelId="{0E0A94B3-81A1-42A9-AB9F-F414655DA474}" type="sibTrans" cxnId="{539D0BF3-CC35-4E53-A216-D4FABB3AAD34}">
      <dgm:prSet/>
      <dgm:spPr/>
      <dgm:t>
        <a:bodyPr/>
        <a:lstStyle/>
        <a:p>
          <a:endParaRPr lang="ru-RU"/>
        </a:p>
      </dgm:t>
    </dgm:pt>
    <dgm:pt modelId="{54A9AF39-75BB-41E1-8680-5AA989ACC30D}">
      <dgm:prSet custT="1"/>
      <dgm:spPr/>
      <dgm:t>
        <a:bodyPr/>
        <a:lstStyle/>
        <a:p>
          <a:pPr algn="just" rtl="0"/>
          <a:r>
            <a:rPr lang="ru-RU" sz="1400" dirty="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p>
      </dgm:t>
    </dgm:pt>
    <dgm:pt modelId="{D7A866D0-20BE-48EF-8B94-0B073FF0F4DA}" type="parTrans" cxnId="{21F52F6D-0172-4DDA-95CB-C82C71374008}">
      <dgm:prSet/>
      <dgm:spPr/>
      <dgm:t>
        <a:bodyPr/>
        <a:lstStyle/>
        <a:p>
          <a:endParaRPr lang="ru-RU"/>
        </a:p>
      </dgm:t>
    </dgm:pt>
    <dgm:pt modelId="{E43A74D1-1DF3-4FFF-BED7-85B70A66F544}" type="sibTrans" cxnId="{21F52F6D-0172-4DDA-95CB-C82C71374008}">
      <dgm:prSet/>
      <dgm:spPr/>
      <dgm:t>
        <a:bodyPr/>
        <a:lstStyle/>
        <a:p>
          <a:endParaRPr lang="ru-RU"/>
        </a:p>
      </dgm:t>
    </dgm:pt>
    <dgm:pt modelId="{00C13370-A417-4C56-86FF-70D7654D8A5D}">
      <dgm:prSet custT="1"/>
      <dgm:spPr/>
      <dgm:t>
        <a:bodyPr/>
        <a:lstStyle/>
        <a:p>
          <a:pPr algn="just" rtl="0"/>
          <a:r>
            <a:rPr lang="ru-RU" sz="1400" dirty="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p>
      </dgm:t>
    </dgm:pt>
    <dgm:pt modelId="{4B680E06-7FC8-46D6-B88F-E9FCB3048C1F}" type="parTrans" cxnId="{30ED0976-DDC6-4792-AF12-23F0A62EE814}">
      <dgm:prSet/>
      <dgm:spPr/>
      <dgm:t>
        <a:bodyPr/>
        <a:lstStyle/>
        <a:p>
          <a:endParaRPr lang="ru-RU"/>
        </a:p>
      </dgm:t>
    </dgm:pt>
    <dgm:pt modelId="{DA94EE12-26F9-41DD-8D89-432DC65BBE98}" type="sibTrans" cxnId="{30ED0976-DDC6-4792-AF12-23F0A62EE814}">
      <dgm:prSet/>
      <dgm:spPr/>
      <dgm:t>
        <a:bodyPr/>
        <a:lstStyle/>
        <a:p>
          <a:endParaRPr lang="ru-RU"/>
        </a:p>
      </dgm:t>
    </dgm:pt>
    <dgm:pt modelId="{B17C3B84-3916-455C-86F1-E20BC08FE12D}" type="pres">
      <dgm:prSet presAssocID="{9847EE16-0119-455D-AE35-B24CDC5608C4}" presName="linear" presStyleCnt="0">
        <dgm:presLayoutVars>
          <dgm:animLvl val="lvl"/>
          <dgm:resizeHandles val="exact"/>
        </dgm:presLayoutVars>
      </dgm:prSet>
      <dgm:spPr/>
    </dgm:pt>
    <dgm:pt modelId="{C3A46EEF-5359-4F65-801F-3EF25BB10668}" type="pres">
      <dgm:prSet presAssocID="{C1190205-C7FF-40A1-B34A-B5D24B09AADD}" presName="parentText" presStyleLbl="node1" presStyleIdx="0" presStyleCnt="6">
        <dgm:presLayoutVars>
          <dgm:chMax val="0"/>
          <dgm:bulletEnabled val="1"/>
        </dgm:presLayoutVars>
      </dgm:prSet>
      <dgm:spPr/>
    </dgm:pt>
    <dgm:pt modelId="{F29933D3-82B0-4109-83E9-508D017B7E1B}" type="pres">
      <dgm:prSet presAssocID="{BAFF3FA0-DA6A-4E95-8C9F-4CBDC36D6178}" presName="spacer" presStyleCnt="0"/>
      <dgm:spPr/>
    </dgm:pt>
    <dgm:pt modelId="{46CD60FB-7715-46C1-AB92-4646F22473AF}" type="pres">
      <dgm:prSet presAssocID="{7BDCEC79-2A0B-4886-A709-904C4A5FBB61}" presName="parentText" presStyleLbl="node1" presStyleIdx="1" presStyleCnt="6">
        <dgm:presLayoutVars>
          <dgm:chMax val="0"/>
          <dgm:bulletEnabled val="1"/>
        </dgm:presLayoutVars>
      </dgm:prSet>
      <dgm:spPr/>
    </dgm:pt>
    <dgm:pt modelId="{75EF1C20-C341-451C-9DDF-812C9028335E}" type="pres">
      <dgm:prSet presAssocID="{8ACC1273-467F-43A0-B35C-94F1530954B3}" presName="spacer" presStyleCnt="0"/>
      <dgm:spPr/>
    </dgm:pt>
    <dgm:pt modelId="{C8FE9B0A-F9BA-4F40-8F04-418166DDBE1F}" type="pres">
      <dgm:prSet presAssocID="{3004C070-A934-46A7-8087-E2B9142BEFDC}" presName="parentText" presStyleLbl="node1" presStyleIdx="2" presStyleCnt="6">
        <dgm:presLayoutVars>
          <dgm:chMax val="0"/>
          <dgm:bulletEnabled val="1"/>
        </dgm:presLayoutVars>
      </dgm:prSet>
      <dgm:spPr/>
    </dgm:pt>
    <dgm:pt modelId="{420FDBEE-D2B0-4E76-BE21-44B80E462CEF}" type="pres">
      <dgm:prSet presAssocID="{8529FF10-6FEC-4E22-9338-8CAD2CCAF7D7}" presName="spacer" presStyleCnt="0"/>
      <dgm:spPr/>
    </dgm:pt>
    <dgm:pt modelId="{D0B4A0E8-7A61-4E9D-BDFC-1B0C76D52D42}" type="pres">
      <dgm:prSet presAssocID="{678284F0-7074-4BC3-B722-DFCBA1FD5DD8}" presName="parentText" presStyleLbl="node1" presStyleIdx="3" presStyleCnt="6">
        <dgm:presLayoutVars>
          <dgm:chMax val="0"/>
          <dgm:bulletEnabled val="1"/>
        </dgm:presLayoutVars>
      </dgm:prSet>
      <dgm:spPr/>
    </dgm:pt>
    <dgm:pt modelId="{32FD1426-60A5-4199-9F3A-4CB14F5AF080}" type="pres">
      <dgm:prSet presAssocID="{0E0A94B3-81A1-42A9-AB9F-F414655DA474}" presName="spacer" presStyleCnt="0"/>
      <dgm:spPr/>
    </dgm:pt>
    <dgm:pt modelId="{C9A2F725-9E10-4135-A54C-ABAFD9121752}" type="pres">
      <dgm:prSet presAssocID="{54A9AF39-75BB-41E1-8680-5AA989ACC30D}" presName="parentText" presStyleLbl="node1" presStyleIdx="4" presStyleCnt="6">
        <dgm:presLayoutVars>
          <dgm:chMax val="0"/>
          <dgm:bulletEnabled val="1"/>
        </dgm:presLayoutVars>
      </dgm:prSet>
      <dgm:spPr/>
    </dgm:pt>
    <dgm:pt modelId="{2B84CE12-1800-4CAD-AE96-851419239F52}" type="pres">
      <dgm:prSet presAssocID="{E43A74D1-1DF3-4FFF-BED7-85B70A66F544}" presName="spacer" presStyleCnt="0"/>
      <dgm:spPr/>
    </dgm:pt>
    <dgm:pt modelId="{77B61537-C0F9-4F2D-B2B0-3384CAF39500}" type="pres">
      <dgm:prSet presAssocID="{00C13370-A417-4C56-86FF-70D7654D8A5D}" presName="parentText" presStyleLbl="node1" presStyleIdx="5" presStyleCnt="6">
        <dgm:presLayoutVars>
          <dgm:chMax val="0"/>
          <dgm:bulletEnabled val="1"/>
        </dgm:presLayoutVars>
      </dgm:prSet>
      <dgm:spPr/>
    </dgm:pt>
  </dgm:ptLst>
  <dgm:cxnLst>
    <dgm:cxn modelId="{B2E2EB15-82B5-4B08-86C3-CE21039371DB}" type="presOf" srcId="{C1190205-C7FF-40A1-B34A-B5D24B09AADD}" destId="{C3A46EEF-5359-4F65-801F-3EF25BB10668}" srcOrd="0" destOrd="0" presId="urn:microsoft.com/office/officeart/2005/8/layout/vList2"/>
    <dgm:cxn modelId="{E73C3022-E891-4872-809E-7F6CCB851CD2}" type="presOf" srcId="{9847EE16-0119-455D-AE35-B24CDC5608C4}" destId="{B17C3B84-3916-455C-86F1-E20BC08FE12D}" srcOrd="0" destOrd="0" presId="urn:microsoft.com/office/officeart/2005/8/layout/vList2"/>
    <dgm:cxn modelId="{598D7424-9A87-43A0-9738-8B47C21FBE0E}" srcId="{9847EE16-0119-455D-AE35-B24CDC5608C4}" destId="{3004C070-A934-46A7-8087-E2B9142BEFDC}" srcOrd="2" destOrd="0" parTransId="{055B41D5-FF5D-46EF-B39A-A8AC436DE67A}" sibTransId="{8529FF10-6FEC-4E22-9338-8CAD2CCAF7D7}"/>
    <dgm:cxn modelId="{A069673D-CFCC-4FB5-9BF1-DA460BD33B24}" srcId="{9847EE16-0119-455D-AE35-B24CDC5608C4}" destId="{C1190205-C7FF-40A1-B34A-B5D24B09AADD}" srcOrd="0" destOrd="0" parTransId="{0B12F081-8C89-4453-81A8-06DFD8F759A9}" sibTransId="{BAFF3FA0-DA6A-4E95-8C9F-4CBDC36D6178}"/>
    <dgm:cxn modelId="{21F52F6D-0172-4DDA-95CB-C82C71374008}" srcId="{9847EE16-0119-455D-AE35-B24CDC5608C4}" destId="{54A9AF39-75BB-41E1-8680-5AA989ACC30D}" srcOrd="4" destOrd="0" parTransId="{D7A866D0-20BE-48EF-8B94-0B073FF0F4DA}" sibTransId="{E43A74D1-1DF3-4FFF-BED7-85B70A66F544}"/>
    <dgm:cxn modelId="{30ED0976-DDC6-4792-AF12-23F0A62EE814}" srcId="{9847EE16-0119-455D-AE35-B24CDC5608C4}" destId="{00C13370-A417-4C56-86FF-70D7654D8A5D}" srcOrd="5" destOrd="0" parTransId="{4B680E06-7FC8-46D6-B88F-E9FCB3048C1F}" sibTransId="{DA94EE12-26F9-41DD-8D89-432DC65BBE98}"/>
    <dgm:cxn modelId="{3639BC7A-C133-45C1-A500-854FADEC5398}" type="presOf" srcId="{678284F0-7074-4BC3-B722-DFCBA1FD5DD8}" destId="{D0B4A0E8-7A61-4E9D-BDFC-1B0C76D52D42}" srcOrd="0" destOrd="0" presId="urn:microsoft.com/office/officeart/2005/8/layout/vList2"/>
    <dgm:cxn modelId="{32A2679D-68DE-41A2-A8A0-2BC124F5DF23}" type="presOf" srcId="{00C13370-A417-4C56-86FF-70D7654D8A5D}" destId="{77B61537-C0F9-4F2D-B2B0-3384CAF39500}" srcOrd="0" destOrd="0" presId="urn:microsoft.com/office/officeart/2005/8/layout/vList2"/>
    <dgm:cxn modelId="{B66695AF-B728-4245-B657-801F6ACE175C}" type="presOf" srcId="{54A9AF39-75BB-41E1-8680-5AA989ACC30D}" destId="{C9A2F725-9E10-4135-A54C-ABAFD9121752}" srcOrd="0" destOrd="0" presId="urn:microsoft.com/office/officeart/2005/8/layout/vList2"/>
    <dgm:cxn modelId="{5BC79DB5-4798-4EA6-9879-3253F1F784EC}" srcId="{9847EE16-0119-455D-AE35-B24CDC5608C4}" destId="{7BDCEC79-2A0B-4886-A709-904C4A5FBB61}" srcOrd="1" destOrd="0" parTransId="{FC4BEE1B-0F17-46A0-9305-80FC6A4B7518}" sibTransId="{8ACC1273-467F-43A0-B35C-94F1530954B3}"/>
    <dgm:cxn modelId="{82E8FCC9-D75B-4E8D-8A24-FFE9FB7A8F00}" type="presOf" srcId="{7BDCEC79-2A0B-4886-A709-904C4A5FBB61}" destId="{46CD60FB-7715-46C1-AB92-4646F22473AF}" srcOrd="0" destOrd="0" presId="urn:microsoft.com/office/officeart/2005/8/layout/vList2"/>
    <dgm:cxn modelId="{406AD9D5-0A4D-4907-B41C-9423BBA5666A}" type="presOf" srcId="{3004C070-A934-46A7-8087-E2B9142BEFDC}" destId="{C8FE9B0A-F9BA-4F40-8F04-418166DDBE1F}" srcOrd="0" destOrd="0" presId="urn:microsoft.com/office/officeart/2005/8/layout/vList2"/>
    <dgm:cxn modelId="{539D0BF3-CC35-4E53-A216-D4FABB3AAD34}" srcId="{9847EE16-0119-455D-AE35-B24CDC5608C4}" destId="{678284F0-7074-4BC3-B722-DFCBA1FD5DD8}" srcOrd="3" destOrd="0" parTransId="{B3ECF967-0749-4389-AC3C-E649D894F027}" sibTransId="{0E0A94B3-81A1-42A9-AB9F-F414655DA474}"/>
    <dgm:cxn modelId="{7A347A88-C1EA-4AB3-BF92-434CCC604064}" type="presParOf" srcId="{B17C3B84-3916-455C-86F1-E20BC08FE12D}" destId="{C3A46EEF-5359-4F65-801F-3EF25BB10668}" srcOrd="0" destOrd="0" presId="urn:microsoft.com/office/officeart/2005/8/layout/vList2"/>
    <dgm:cxn modelId="{822D810A-98EC-4580-944B-327FB0EF1EA4}" type="presParOf" srcId="{B17C3B84-3916-455C-86F1-E20BC08FE12D}" destId="{F29933D3-82B0-4109-83E9-508D017B7E1B}" srcOrd="1" destOrd="0" presId="urn:microsoft.com/office/officeart/2005/8/layout/vList2"/>
    <dgm:cxn modelId="{27575D72-7C2B-46BE-B891-7AA9A0E90DEC}" type="presParOf" srcId="{B17C3B84-3916-455C-86F1-E20BC08FE12D}" destId="{46CD60FB-7715-46C1-AB92-4646F22473AF}" srcOrd="2" destOrd="0" presId="urn:microsoft.com/office/officeart/2005/8/layout/vList2"/>
    <dgm:cxn modelId="{F74E24BC-FCA2-45CC-8355-42082A835B83}" type="presParOf" srcId="{B17C3B84-3916-455C-86F1-E20BC08FE12D}" destId="{75EF1C20-C341-451C-9DDF-812C9028335E}" srcOrd="3" destOrd="0" presId="urn:microsoft.com/office/officeart/2005/8/layout/vList2"/>
    <dgm:cxn modelId="{858F61FA-2BFF-4294-960D-9E6041596FE6}" type="presParOf" srcId="{B17C3B84-3916-455C-86F1-E20BC08FE12D}" destId="{C8FE9B0A-F9BA-4F40-8F04-418166DDBE1F}" srcOrd="4" destOrd="0" presId="urn:microsoft.com/office/officeart/2005/8/layout/vList2"/>
    <dgm:cxn modelId="{7B45A33A-1D4A-485D-AD06-801EF99F9E6F}" type="presParOf" srcId="{B17C3B84-3916-455C-86F1-E20BC08FE12D}" destId="{420FDBEE-D2B0-4E76-BE21-44B80E462CEF}" srcOrd="5" destOrd="0" presId="urn:microsoft.com/office/officeart/2005/8/layout/vList2"/>
    <dgm:cxn modelId="{1D8B3693-7AF0-48A8-B5DC-3861C8BB7D54}" type="presParOf" srcId="{B17C3B84-3916-455C-86F1-E20BC08FE12D}" destId="{D0B4A0E8-7A61-4E9D-BDFC-1B0C76D52D42}" srcOrd="6" destOrd="0" presId="urn:microsoft.com/office/officeart/2005/8/layout/vList2"/>
    <dgm:cxn modelId="{57ABB6BB-A9BF-49E4-BE05-987BD51BFB0E}" type="presParOf" srcId="{B17C3B84-3916-455C-86F1-E20BC08FE12D}" destId="{32FD1426-60A5-4199-9F3A-4CB14F5AF080}" srcOrd="7" destOrd="0" presId="urn:microsoft.com/office/officeart/2005/8/layout/vList2"/>
    <dgm:cxn modelId="{D16167E4-BC0C-4D24-9DB2-C96D338C6076}" type="presParOf" srcId="{B17C3B84-3916-455C-86F1-E20BC08FE12D}" destId="{C9A2F725-9E10-4135-A54C-ABAFD9121752}" srcOrd="8" destOrd="0" presId="urn:microsoft.com/office/officeart/2005/8/layout/vList2"/>
    <dgm:cxn modelId="{6DBB2624-033D-4749-9A4F-DC558D60C25C}" type="presParOf" srcId="{B17C3B84-3916-455C-86F1-E20BC08FE12D}" destId="{2B84CE12-1800-4CAD-AE96-851419239F52}" srcOrd="9" destOrd="0" presId="urn:microsoft.com/office/officeart/2005/8/layout/vList2"/>
    <dgm:cxn modelId="{F481744F-2D48-4681-AEBC-759344565538}" type="presParOf" srcId="{B17C3B84-3916-455C-86F1-E20BC08FE12D}" destId="{77B61537-C0F9-4F2D-B2B0-3384CAF395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59BDBC-07FE-49F1-9A42-D446D3D8BDAA}" type="doc">
      <dgm:prSet loTypeId="urn:microsoft.com/office/officeart/2005/8/layout/vList3#3" loCatId="list" qsTypeId="urn:microsoft.com/office/officeart/2005/8/quickstyle/simple1" qsCatId="simple" csTypeId="urn:microsoft.com/office/officeart/2005/8/colors/colorful5" csCatId="colorful" phldr="1"/>
      <dgm:spPr/>
      <dgm:t>
        <a:bodyPr/>
        <a:lstStyle/>
        <a:p>
          <a:endParaRPr lang="ru-RU"/>
        </a:p>
      </dgm:t>
    </dgm:pt>
    <dgm:pt modelId="{04FEF62D-B3A6-49A2-9951-DB8DC602E897}">
      <dgm:prSet/>
      <dgm:spPr/>
      <dgm:t>
        <a:bodyPr/>
        <a:lstStyle/>
        <a:p>
          <a:pPr rtl="0"/>
          <a:r>
            <a:rPr lang="ru-RU" dirty="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p>
      </dgm:t>
    </dgm:pt>
    <dgm:pt modelId="{FA92401D-2C5E-4EA9-8FFF-EF6481F9EE3C}" type="parTrans" cxnId="{520D496B-01CA-40B6-9C7B-3FE35816A3C4}">
      <dgm:prSet/>
      <dgm:spPr/>
      <dgm:t>
        <a:bodyPr/>
        <a:lstStyle/>
        <a:p>
          <a:endParaRPr lang="ru-RU"/>
        </a:p>
      </dgm:t>
    </dgm:pt>
    <dgm:pt modelId="{E0BB7065-8224-49E3-A439-CFDB516B3C35}" type="sibTrans" cxnId="{520D496B-01CA-40B6-9C7B-3FE35816A3C4}">
      <dgm:prSet/>
      <dgm:spPr/>
      <dgm:t>
        <a:bodyPr/>
        <a:lstStyle/>
        <a:p>
          <a:endParaRPr lang="ru-RU"/>
        </a:p>
      </dgm:t>
    </dgm:pt>
    <dgm:pt modelId="{341CE107-261B-4B33-A62A-BC2A3FCF60C1}" type="pres">
      <dgm:prSet presAssocID="{0D59BDBC-07FE-49F1-9A42-D446D3D8BDAA}" presName="linearFlow" presStyleCnt="0">
        <dgm:presLayoutVars>
          <dgm:dir/>
          <dgm:resizeHandles val="exact"/>
        </dgm:presLayoutVars>
      </dgm:prSet>
      <dgm:spPr/>
    </dgm:pt>
    <dgm:pt modelId="{9F7D4DBF-5E7B-498C-A61D-57D7D848D427}" type="pres">
      <dgm:prSet presAssocID="{04FEF62D-B3A6-49A2-9951-DB8DC602E897}" presName="composite" presStyleCnt="0"/>
      <dgm:spPr/>
    </dgm:pt>
    <dgm:pt modelId="{015F338C-3209-436C-81E9-6EDB4BD4AD5C}" type="pres">
      <dgm:prSet presAssocID="{04FEF62D-B3A6-49A2-9951-DB8DC602E897}" presName="imgShp" presStyleLbl="fgImgPlace1" presStyleIdx="0" presStyleCnt="1"/>
      <dgm:spPr>
        <a:blipFill rotWithShape="0">
          <a:blip xmlns:r="http://schemas.openxmlformats.org/officeDocument/2006/relationships" r:embed="rId1"/>
          <a:stretch>
            <a:fillRect/>
          </a:stretch>
        </a:blipFill>
        <a:ln>
          <a:solidFill>
            <a:schemeClr val="tx1"/>
          </a:solidFill>
        </a:ln>
      </dgm:spPr>
    </dgm:pt>
    <dgm:pt modelId="{A70635DB-3497-4234-9A80-01D3A0A2EA83}" type="pres">
      <dgm:prSet presAssocID="{04FEF62D-B3A6-49A2-9951-DB8DC602E897}" presName="txShp" presStyleLbl="node1" presStyleIdx="0" presStyleCnt="1" custScaleX="121474" custScaleY="160595">
        <dgm:presLayoutVars>
          <dgm:bulletEnabled val="1"/>
        </dgm:presLayoutVars>
      </dgm:prSet>
      <dgm:spPr/>
    </dgm:pt>
  </dgm:ptLst>
  <dgm:cxnLst>
    <dgm:cxn modelId="{520D496B-01CA-40B6-9C7B-3FE35816A3C4}" srcId="{0D59BDBC-07FE-49F1-9A42-D446D3D8BDAA}" destId="{04FEF62D-B3A6-49A2-9951-DB8DC602E897}" srcOrd="0" destOrd="0" parTransId="{FA92401D-2C5E-4EA9-8FFF-EF6481F9EE3C}" sibTransId="{E0BB7065-8224-49E3-A439-CFDB516B3C35}"/>
    <dgm:cxn modelId="{F3227B8B-0167-40C9-AEA4-F6DDD4A3F50E}" type="presOf" srcId="{0D59BDBC-07FE-49F1-9A42-D446D3D8BDAA}" destId="{341CE107-261B-4B33-A62A-BC2A3FCF60C1}" srcOrd="0" destOrd="0" presId="urn:microsoft.com/office/officeart/2005/8/layout/vList3#3"/>
    <dgm:cxn modelId="{CF4233A2-F56C-40FF-8C71-CF3416AA318F}" type="presOf" srcId="{04FEF62D-B3A6-49A2-9951-DB8DC602E897}" destId="{A70635DB-3497-4234-9A80-01D3A0A2EA83}" srcOrd="0" destOrd="0" presId="urn:microsoft.com/office/officeart/2005/8/layout/vList3#3"/>
    <dgm:cxn modelId="{4A0262F5-F208-4183-BB2E-A3CFC4CBFDE0}" type="presParOf" srcId="{341CE107-261B-4B33-A62A-BC2A3FCF60C1}" destId="{9F7D4DBF-5E7B-498C-A61D-57D7D848D427}" srcOrd="0" destOrd="0" presId="urn:microsoft.com/office/officeart/2005/8/layout/vList3#3"/>
    <dgm:cxn modelId="{90144B1F-8432-4EEA-8198-0C623152696D}" type="presParOf" srcId="{9F7D4DBF-5E7B-498C-A61D-57D7D848D427}" destId="{015F338C-3209-436C-81E9-6EDB4BD4AD5C}" srcOrd="0" destOrd="0" presId="urn:microsoft.com/office/officeart/2005/8/layout/vList3#3"/>
    <dgm:cxn modelId="{18032620-E662-4C62-990A-403A875D66EB}" type="presParOf" srcId="{9F7D4DBF-5E7B-498C-A61D-57D7D848D427}" destId="{A70635DB-3497-4234-9A80-01D3A0A2EA83}"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91114A-75A4-4E10-8A4A-4D8C9D48FDEA}" type="doc">
      <dgm:prSet loTypeId="urn:microsoft.com/office/officeart/2005/8/layout/pyramid2" loCatId="pyramid" qsTypeId="urn:microsoft.com/office/officeart/2005/8/quickstyle/simple1" qsCatId="simple" csTypeId="urn:microsoft.com/office/officeart/2005/8/colors/accent3_1" csCatId="accent3" phldr="1"/>
      <dgm:spPr/>
      <dgm:t>
        <a:bodyPr/>
        <a:lstStyle/>
        <a:p>
          <a:endParaRPr lang="ru-RU"/>
        </a:p>
      </dgm:t>
    </dgm:pt>
    <dgm:pt modelId="{B38E8C97-8D8A-4AC1-91D3-EAFE16969FB1}">
      <dgm:prSet/>
      <dgm:spPr/>
      <dgm:t>
        <a:bodyPr/>
        <a:lstStyle/>
        <a:p>
          <a:pPr rtl="0"/>
          <a:r>
            <a:rPr lang="ru-RU" dirty="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p>
      </dgm:t>
    </dgm:pt>
    <dgm:pt modelId="{C5FA6585-C328-47F9-A837-47731FDE9194}" type="parTrans" cxnId="{D8FC57D7-3D79-41DD-B65F-CD7F649D4B64}">
      <dgm:prSet/>
      <dgm:spPr/>
      <dgm:t>
        <a:bodyPr/>
        <a:lstStyle/>
        <a:p>
          <a:endParaRPr lang="ru-RU"/>
        </a:p>
      </dgm:t>
    </dgm:pt>
    <dgm:pt modelId="{B049191E-939C-4FA6-BBB8-BD7356C3F3F6}" type="sibTrans" cxnId="{D8FC57D7-3D79-41DD-B65F-CD7F649D4B64}">
      <dgm:prSet/>
      <dgm:spPr/>
      <dgm:t>
        <a:bodyPr/>
        <a:lstStyle/>
        <a:p>
          <a:endParaRPr lang="ru-RU"/>
        </a:p>
      </dgm:t>
    </dgm:pt>
    <dgm:pt modelId="{CA460AE1-D9F5-4AF7-ACB2-B9739E6865E5}" type="pres">
      <dgm:prSet presAssocID="{8891114A-75A4-4E10-8A4A-4D8C9D48FDEA}" presName="compositeShape" presStyleCnt="0">
        <dgm:presLayoutVars>
          <dgm:dir/>
          <dgm:resizeHandles/>
        </dgm:presLayoutVars>
      </dgm:prSet>
      <dgm:spPr/>
    </dgm:pt>
    <dgm:pt modelId="{C281A9C9-224C-440A-8F2F-EB34B67195C7}" type="pres">
      <dgm:prSet presAssocID="{8891114A-75A4-4E10-8A4A-4D8C9D48FDEA}" presName="pyramid" presStyleLbl="node1" presStyleIdx="0" presStyleCnt="1"/>
      <dgm:spPr/>
    </dgm:pt>
    <dgm:pt modelId="{234A8D4A-C086-4A50-BD5C-55DCB5C329AF}" type="pres">
      <dgm:prSet presAssocID="{8891114A-75A4-4E10-8A4A-4D8C9D48FDEA}" presName="theList" presStyleCnt="0"/>
      <dgm:spPr/>
    </dgm:pt>
    <dgm:pt modelId="{8D083C8D-23AA-44F0-869E-0C4C43325508}" type="pres">
      <dgm:prSet presAssocID="{B38E8C97-8D8A-4AC1-91D3-EAFE16969FB1}" presName="aNode" presStyleLbl="fgAcc1" presStyleIdx="0" presStyleCnt="1">
        <dgm:presLayoutVars>
          <dgm:bulletEnabled val="1"/>
        </dgm:presLayoutVars>
      </dgm:prSet>
      <dgm:spPr/>
    </dgm:pt>
    <dgm:pt modelId="{AC187FA7-DFCD-4BA3-9804-1630ECF18F94}" type="pres">
      <dgm:prSet presAssocID="{B38E8C97-8D8A-4AC1-91D3-EAFE16969FB1}" presName="aSpace" presStyleCnt="0"/>
      <dgm:spPr/>
    </dgm:pt>
  </dgm:ptLst>
  <dgm:cxnLst>
    <dgm:cxn modelId="{D8E0A230-6FB8-46F7-9085-F7C1A4FA3654}" type="presOf" srcId="{8891114A-75A4-4E10-8A4A-4D8C9D48FDEA}" destId="{CA460AE1-D9F5-4AF7-ACB2-B9739E6865E5}" srcOrd="0" destOrd="0" presId="urn:microsoft.com/office/officeart/2005/8/layout/pyramid2"/>
    <dgm:cxn modelId="{CF4FCB81-A4EB-4309-92AE-088E144CE56E}" type="presOf" srcId="{B38E8C97-8D8A-4AC1-91D3-EAFE16969FB1}" destId="{8D083C8D-23AA-44F0-869E-0C4C43325508}" srcOrd="0" destOrd="0" presId="urn:microsoft.com/office/officeart/2005/8/layout/pyramid2"/>
    <dgm:cxn modelId="{D8FC57D7-3D79-41DD-B65F-CD7F649D4B64}" srcId="{8891114A-75A4-4E10-8A4A-4D8C9D48FDEA}" destId="{B38E8C97-8D8A-4AC1-91D3-EAFE16969FB1}" srcOrd="0" destOrd="0" parTransId="{C5FA6585-C328-47F9-A837-47731FDE9194}" sibTransId="{B049191E-939C-4FA6-BBB8-BD7356C3F3F6}"/>
    <dgm:cxn modelId="{BF938D32-978E-4D88-BFD7-67DBC6DA6422}" type="presParOf" srcId="{CA460AE1-D9F5-4AF7-ACB2-B9739E6865E5}" destId="{C281A9C9-224C-440A-8F2F-EB34B67195C7}" srcOrd="0" destOrd="0" presId="urn:microsoft.com/office/officeart/2005/8/layout/pyramid2"/>
    <dgm:cxn modelId="{F7750F85-0455-41A4-ACF6-CD04764BF953}" type="presParOf" srcId="{CA460AE1-D9F5-4AF7-ACB2-B9739E6865E5}" destId="{234A8D4A-C086-4A50-BD5C-55DCB5C329AF}" srcOrd="1" destOrd="0" presId="urn:microsoft.com/office/officeart/2005/8/layout/pyramid2"/>
    <dgm:cxn modelId="{50AEDA43-B622-458F-B62C-528E216482EB}" type="presParOf" srcId="{234A8D4A-C086-4A50-BD5C-55DCB5C329AF}" destId="{8D083C8D-23AA-44F0-869E-0C4C43325508}" srcOrd="0" destOrd="0" presId="urn:microsoft.com/office/officeart/2005/8/layout/pyramid2"/>
    <dgm:cxn modelId="{8175A86F-0258-4C0E-9EE3-D4F310D39E38}" type="presParOf" srcId="{234A8D4A-C086-4A50-BD5C-55DCB5C329AF}" destId="{AC187FA7-DFCD-4BA3-9804-1630ECF18F94}"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AF1D5C-9D9E-4888-A3A7-2ECA199DB250}"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ru-RU"/>
        </a:p>
      </dgm:t>
    </dgm:pt>
    <dgm:pt modelId="{86062C8F-BAF3-49FF-839E-6A5D724B366C}">
      <dgm:prSet custT="1"/>
      <dgm:spPr/>
      <dgm:t>
        <a:bodyPr/>
        <a:lstStyle/>
        <a:p>
          <a:pPr rtl="0"/>
          <a:r>
            <a:rPr lang="ru-RU" sz="1200" b="1" dirty="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p>
      </dgm:t>
    </dgm:pt>
    <dgm:pt modelId="{BC34D0D6-EFE6-4AF6-B00C-7826880F64CD}" type="parTrans" cxnId="{4FF96F16-FDAD-41EC-A595-FF9F05CA27D5}">
      <dgm:prSet/>
      <dgm:spPr/>
      <dgm:t>
        <a:bodyPr/>
        <a:lstStyle/>
        <a:p>
          <a:endParaRPr lang="ru-RU"/>
        </a:p>
      </dgm:t>
    </dgm:pt>
    <dgm:pt modelId="{B130452D-9D73-40BB-AF3F-77ABED865A08}" type="sibTrans" cxnId="{4FF96F16-FDAD-41EC-A595-FF9F05CA27D5}">
      <dgm:prSet/>
      <dgm:spPr/>
      <dgm:t>
        <a:bodyPr/>
        <a:lstStyle/>
        <a:p>
          <a:endParaRPr lang="ru-RU"/>
        </a:p>
      </dgm:t>
    </dgm:pt>
    <dgm:pt modelId="{BF8E8325-1550-4E74-AEF4-19ADEC426B11}">
      <dgm:prSet custT="1"/>
      <dgm:spPr/>
      <dgm:t>
        <a:bodyPr/>
        <a:lstStyle/>
        <a:p>
          <a:pPr rtl="0"/>
          <a:r>
            <a:rPr lang="ru-RU" sz="1200" b="1" dirty="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p>
      </dgm:t>
    </dgm:pt>
    <dgm:pt modelId="{33377884-AD7A-4EF0-AC0F-C26649EBC859}" type="parTrans" cxnId="{2589D98A-32D8-46C8-8506-A076779AFA9A}">
      <dgm:prSet/>
      <dgm:spPr/>
      <dgm:t>
        <a:bodyPr/>
        <a:lstStyle/>
        <a:p>
          <a:endParaRPr lang="ru-RU"/>
        </a:p>
      </dgm:t>
    </dgm:pt>
    <dgm:pt modelId="{48539540-B9A5-44D0-9B03-4F459E7A9CDB}" type="sibTrans" cxnId="{2589D98A-32D8-46C8-8506-A076779AFA9A}">
      <dgm:prSet/>
      <dgm:spPr/>
      <dgm:t>
        <a:bodyPr/>
        <a:lstStyle/>
        <a:p>
          <a:endParaRPr lang="ru-RU"/>
        </a:p>
      </dgm:t>
    </dgm:pt>
    <dgm:pt modelId="{64B64EFC-54E5-4EDF-B2DB-CEC389515974}">
      <dgm:prSet custT="1"/>
      <dgm:spPr/>
      <dgm:t>
        <a:bodyPr/>
        <a:lstStyle/>
        <a:p>
          <a:pPr rtl="0"/>
          <a:r>
            <a:rPr lang="ru-RU" sz="1200" b="1" dirty="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p>
      </dgm:t>
    </dgm:pt>
    <dgm:pt modelId="{21C548D8-005C-4035-BE49-86460290F528}" type="parTrans" cxnId="{A5A2E63F-FE31-4E70-AF05-03876BFACE4A}">
      <dgm:prSet/>
      <dgm:spPr/>
      <dgm:t>
        <a:bodyPr/>
        <a:lstStyle/>
        <a:p>
          <a:endParaRPr lang="ru-RU"/>
        </a:p>
      </dgm:t>
    </dgm:pt>
    <dgm:pt modelId="{64DC617E-60FA-4D86-9F55-FE369CF394F1}" type="sibTrans" cxnId="{A5A2E63F-FE31-4E70-AF05-03876BFACE4A}">
      <dgm:prSet/>
      <dgm:spPr/>
      <dgm:t>
        <a:bodyPr/>
        <a:lstStyle/>
        <a:p>
          <a:endParaRPr lang="ru-RU"/>
        </a:p>
      </dgm:t>
    </dgm:pt>
    <dgm:pt modelId="{B0BF47CB-765A-479A-B386-573B30811EAE}">
      <dgm:prSet custT="1"/>
      <dgm:spPr/>
      <dgm:t>
        <a:bodyPr/>
        <a:lstStyle/>
        <a:p>
          <a:pPr rtl="0"/>
          <a:r>
            <a:rPr lang="ru-RU" sz="1200" b="1" dirty="0">
              <a:latin typeface="Times New Roman" pitchFamily="18" charset="0"/>
              <a:cs typeface="Times New Roman" pitchFamily="18" charset="0"/>
            </a:rPr>
            <a:t>- в отводе или самоотводе государственного (муниципального) служащего. </a:t>
          </a:r>
        </a:p>
      </dgm:t>
    </dgm:pt>
    <dgm:pt modelId="{C34D393C-3859-4A1A-AA0A-6507EAB65903}" type="parTrans" cxnId="{451F4D33-AE33-48DF-B1A2-EE71FBB14A31}">
      <dgm:prSet/>
      <dgm:spPr/>
      <dgm:t>
        <a:bodyPr/>
        <a:lstStyle/>
        <a:p>
          <a:endParaRPr lang="ru-RU"/>
        </a:p>
      </dgm:t>
    </dgm:pt>
    <dgm:pt modelId="{6BE38160-33CA-4CCC-B3C8-B631A4BB5EAA}" type="sibTrans" cxnId="{451F4D33-AE33-48DF-B1A2-EE71FBB14A31}">
      <dgm:prSet/>
      <dgm:spPr/>
      <dgm:t>
        <a:bodyPr/>
        <a:lstStyle/>
        <a:p>
          <a:endParaRPr lang="ru-RU"/>
        </a:p>
      </dgm:t>
    </dgm:pt>
    <dgm:pt modelId="{A792FC02-3AF5-491A-B75E-FF126B88FE13}" type="pres">
      <dgm:prSet presAssocID="{F2AF1D5C-9D9E-4888-A3A7-2ECA199DB250}" presName="cycle" presStyleCnt="0">
        <dgm:presLayoutVars>
          <dgm:dir/>
          <dgm:resizeHandles val="exact"/>
        </dgm:presLayoutVars>
      </dgm:prSet>
      <dgm:spPr/>
    </dgm:pt>
    <dgm:pt modelId="{9E80D8FF-422D-4B7F-AF01-95C980A8F168}" type="pres">
      <dgm:prSet presAssocID="{86062C8F-BAF3-49FF-839E-6A5D724B366C}" presName="node" presStyleLbl="node1" presStyleIdx="0" presStyleCnt="4" custScaleX="146322" custScaleY="120706">
        <dgm:presLayoutVars>
          <dgm:bulletEnabled val="1"/>
        </dgm:presLayoutVars>
      </dgm:prSet>
      <dgm:spPr/>
    </dgm:pt>
    <dgm:pt modelId="{35D7D8A4-FB51-4A58-9E16-2484A6333BFF}" type="pres">
      <dgm:prSet presAssocID="{B130452D-9D73-40BB-AF3F-77ABED865A08}" presName="sibTrans" presStyleLbl="sibTrans2D1" presStyleIdx="0" presStyleCnt="4"/>
      <dgm:spPr/>
    </dgm:pt>
    <dgm:pt modelId="{65F04BCC-419F-42AF-9F68-CD06EE183D16}" type="pres">
      <dgm:prSet presAssocID="{B130452D-9D73-40BB-AF3F-77ABED865A08}" presName="connectorText" presStyleLbl="sibTrans2D1" presStyleIdx="0" presStyleCnt="4"/>
      <dgm:spPr/>
    </dgm:pt>
    <dgm:pt modelId="{79039EBB-DADC-4EE9-AFE6-CC24FB26DA07}" type="pres">
      <dgm:prSet presAssocID="{BF8E8325-1550-4E74-AEF4-19ADEC426B11}" presName="node" presStyleLbl="node1" presStyleIdx="1" presStyleCnt="4" custScaleX="146322" custScaleY="120706">
        <dgm:presLayoutVars>
          <dgm:bulletEnabled val="1"/>
        </dgm:presLayoutVars>
      </dgm:prSet>
      <dgm:spPr/>
    </dgm:pt>
    <dgm:pt modelId="{3A070E05-69F1-441E-829D-A0537D70EE5C}" type="pres">
      <dgm:prSet presAssocID="{48539540-B9A5-44D0-9B03-4F459E7A9CDB}" presName="sibTrans" presStyleLbl="sibTrans2D1" presStyleIdx="1" presStyleCnt="4"/>
      <dgm:spPr/>
    </dgm:pt>
    <dgm:pt modelId="{17B5B61A-04A6-4866-B613-E0F305FE370E}" type="pres">
      <dgm:prSet presAssocID="{48539540-B9A5-44D0-9B03-4F459E7A9CDB}" presName="connectorText" presStyleLbl="sibTrans2D1" presStyleIdx="1" presStyleCnt="4"/>
      <dgm:spPr/>
    </dgm:pt>
    <dgm:pt modelId="{D422611D-CAAB-49CF-A793-89B601043241}" type="pres">
      <dgm:prSet presAssocID="{64B64EFC-54E5-4EDF-B2DB-CEC389515974}" presName="node" presStyleLbl="node1" presStyleIdx="2" presStyleCnt="4" custScaleX="146322" custScaleY="120706">
        <dgm:presLayoutVars>
          <dgm:bulletEnabled val="1"/>
        </dgm:presLayoutVars>
      </dgm:prSet>
      <dgm:spPr/>
    </dgm:pt>
    <dgm:pt modelId="{528ECC45-593C-491F-B1D6-771BF3AB28A9}" type="pres">
      <dgm:prSet presAssocID="{64DC617E-60FA-4D86-9F55-FE369CF394F1}" presName="sibTrans" presStyleLbl="sibTrans2D1" presStyleIdx="2" presStyleCnt="4"/>
      <dgm:spPr/>
    </dgm:pt>
    <dgm:pt modelId="{678929C9-188F-466D-85ED-44171908204A}" type="pres">
      <dgm:prSet presAssocID="{64DC617E-60FA-4D86-9F55-FE369CF394F1}" presName="connectorText" presStyleLbl="sibTrans2D1" presStyleIdx="2" presStyleCnt="4"/>
      <dgm:spPr/>
    </dgm:pt>
    <dgm:pt modelId="{D1F2F211-C2FC-4663-B6D2-59D8FE468737}" type="pres">
      <dgm:prSet presAssocID="{B0BF47CB-765A-479A-B386-573B30811EAE}" presName="node" presStyleLbl="node1" presStyleIdx="3" presStyleCnt="4" custScaleX="146322" custScaleY="120706">
        <dgm:presLayoutVars>
          <dgm:bulletEnabled val="1"/>
        </dgm:presLayoutVars>
      </dgm:prSet>
      <dgm:spPr/>
    </dgm:pt>
    <dgm:pt modelId="{76AC1BF1-00A1-4A23-A802-849F283F3F85}" type="pres">
      <dgm:prSet presAssocID="{6BE38160-33CA-4CCC-B3C8-B631A4BB5EAA}" presName="sibTrans" presStyleLbl="sibTrans2D1" presStyleIdx="3" presStyleCnt="4"/>
      <dgm:spPr/>
    </dgm:pt>
    <dgm:pt modelId="{3B960751-659B-4328-A7EA-6F6419E9FEFD}" type="pres">
      <dgm:prSet presAssocID="{6BE38160-33CA-4CCC-B3C8-B631A4BB5EAA}" presName="connectorText" presStyleLbl="sibTrans2D1" presStyleIdx="3" presStyleCnt="4"/>
      <dgm:spPr/>
    </dgm:pt>
  </dgm:ptLst>
  <dgm:cxnLst>
    <dgm:cxn modelId="{4FF96F16-FDAD-41EC-A595-FF9F05CA27D5}" srcId="{F2AF1D5C-9D9E-4888-A3A7-2ECA199DB250}" destId="{86062C8F-BAF3-49FF-839E-6A5D724B366C}" srcOrd="0" destOrd="0" parTransId="{BC34D0D6-EFE6-4AF6-B00C-7826880F64CD}" sibTransId="{B130452D-9D73-40BB-AF3F-77ABED865A08}"/>
    <dgm:cxn modelId="{A92CD727-73D8-44C8-9A51-A28AB18EB0CB}" type="presOf" srcId="{6BE38160-33CA-4CCC-B3C8-B631A4BB5EAA}" destId="{76AC1BF1-00A1-4A23-A802-849F283F3F85}" srcOrd="0" destOrd="0" presId="urn:microsoft.com/office/officeart/2005/8/layout/cycle2"/>
    <dgm:cxn modelId="{451F4D33-AE33-48DF-B1A2-EE71FBB14A31}" srcId="{F2AF1D5C-9D9E-4888-A3A7-2ECA199DB250}" destId="{B0BF47CB-765A-479A-B386-573B30811EAE}" srcOrd="3" destOrd="0" parTransId="{C34D393C-3859-4A1A-AA0A-6507EAB65903}" sibTransId="{6BE38160-33CA-4CCC-B3C8-B631A4BB5EAA}"/>
    <dgm:cxn modelId="{5A98C839-F17B-4EE5-9C18-4BA4FED04D88}" type="presOf" srcId="{F2AF1D5C-9D9E-4888-A3A7-2ECA199DB250}" destId="{A792FC02-3AF5-491A-B75E-FF126B88FE13}" srcOrd="0" destOrd="0" presId="urn:microsoft.com/office/officeart/2005/8/layout/cycle2"/>
    <dgm:cxn modelId="{A5A2E63F-FE31-4E70-AF05-03876BFACE4A}" srcId="{F2AF1D5C-9D9E-4888-A3A7-2ECA199DB250}" destId="{64B64EFC-54E5-4EDF-B2DB-CEC389515974}" srcOrd="2" destOrd="0" parTransId="{21C548D8-005C-4035-BE49-86460290F528}" sibTransId="{64DC617E-60FA-4D86-9F55-FE369CF394F1}"/>
    <dgm:cxn modelId="{D77EE465-CD6C-4F00-9CE0-5AB0513D0DA1}" type="presOf" srcId="{64DC617E-60FA-4D86-9F55-FE369CF394F1}" destId="{678929C9-188F-466D-85ED-44171908204A}" srcOrd="1" destOrd="0" presId="urn:microsoft.com/office/officeart/2005/8/layout/cycle2"/>
    <dgm:cxn modelId="{3ACE726A-E351-47BC-8A0C-A6BDDCCE7248}" type="presOf" srcId="{64DC617E-60FA-4D86-9F55-FE369CF394F1}" destId="{528ECC45-593C-491F-B1D6-771BF3AB28A9}" srcOrd="0" destOrd="0" presId="urn:microsoft.com/office/officeart/2005/8/layout/cycle2"/>
    <dgm:cxn modelId="{AE9A0085-43FB-471E-9919-2BE6EA91D967}" type="presOf" srcId="{86062C8F-BAF3-49FF-839E-6A5D724B366C}" destId="{9E80D8FF-422D-4B7F-AF01-95C980A8F168}" srcOrd="0" destOrd="0" presId="urn:microsoft.com/office/officeart/2005/8/layout/cycle2"/>
    <dgm:cxn modelId="{2589D98A-32D8-46C8-8506-A076779AFA9A}" srcId="{F2AF1D5C-9D9E-4888-A3A7-2ECA199DB250}" destId="{BF8E8325-1550-4E74-AEF4-19ADEC426B11}" srcOrd="1" destOrd="0" parTransId="{33377884-AD7A-4EF0-AC0F-C26649EBC859}" sibTransId="{48539540-B9A5-44D0-9B03-4F459E7A9CDB}"/>
    <dgm:cxn modelId="{185AA4A0-E7BC-44B8-9109-018D795AF873}" type="presOf" srcId="{B130452D-9D73-40BB-AF3F-77ABED865A08}" destId="{65F04BCC-419F-42AF-9F68-CD06EE183D16}" srcOrd="1" destOrd="0" presId="urn:microsoft.com/office/officeart/2005/8/layout/cycle2"/>
    <dgm:cxn modelId="{90FE8EB3-F897-44A2-BC00-CEED62E5501F}" type="presOf" srcId="{6BE38160-33CA-4CCC-B3C8-B631A4BB5EAA}" destId="{3B960751-659B-4328-A7EA-6F6419E9FEFD}" srcOrd="1" destOrd="0" presId="urn:microsoft.com/office/officeart/2005/8/layout/cycle2"/>
    <dgm:cxn modelId="{6580A7BE-995D-4E45-BE0F-F93C02531258}" type="presOf" srcId="{B0BF47CB-765A-479A-B386-573B30811EAE}" destId="{D1F2F211-C2FC-4663-B6D2-59D8FE468737}" srcOrd="0" destOrd="0" presId="urn:microsoft.com/office/officeart/2005/8/layout/cycle2"/>
    <dgm:cxn modelId="{B8CA9BC1-E9F3-4061-A2AF-AC4F6CD02D27}" type="presOf" srcId="{BF8E8325-1550-4E74-AEF4-19ADEC426B11}" destId="{79039EBB-DADC-4EE9-AFE6-CC24FB26DA07}" srcOrd="0" destOrd="0" presId="urn:microsoft.com/office/officeart/2005/8/layout/cycle2"/>
    <dgm:cxn modelId="{32A78BCC-CDC9-4EA7-BF9F-D7A93639107B}" type="presOf" srcId="{48539540-B9A5-44D0-9B03-4F459E7A9CDB}" destId="{17B5B61A-04A6-4866-B613-E0F305FE370E}" srcOrd="1" destOrd="0" presId="urn:microsoft.com/office/officeart/2005/8/layout/cycle2"/>
    <dgm:cxn modelId="{3EA1C7DF-39FA-4C19-A2C1-FF1E8B9C4700}" type="presOf" srcId="{48539540-B9A5-44D0-9B03-4F459E7A9CDB}" destId="{3A070E05-69F1-441E-829D-A0537D70EE5C}" srcOrd="0" destOrd="0" presId="urn:microsoft.com/office/officeart/2005/8/layout/cycle2"/>
    <dgm:cxn modelId="{B7EA77ED-B6F7-4977-AB66-210FB88D4AFD}" type="presOf" srcId="{B130452D-9D73-40BB-AF3F-77ABED865A08}" destId="{35D7D8A4-FB51-4A58-9E16-2484A6333BFF}" srcOrd="0" destOrd="0" presId="urn:microsoft.com/office/officeart/2005/8/layout/cycle2"/>
    <dgm:cxn modelId="{B137C7F5-78CF-4DF7-AD81-1B1CE052A9FF}" type="presOf" srcId="{64B64EFC-54E5-4EDF-B2DB-CEC389515974}" destId="{D422611D-CAAB-49CF-A793-89B601043241}" srcOrd="0" destOrd="0" presId="urn:microsoft.com/office/officeart/2005/8/layout/cycle2"/>
    <dgm:cxn modelId="{BBE06B58-4C03-425D-B273-C30C75E94866}" type="presParOf" srcId="{A792FC02-3AF5-491A-B75E-FF126B88FE13}" destId="{9E80D8FF-422D-4B7F-AF01-95C980A8F168}" srcOrd="0" destOrd="0" presId="urn:microsoft.com/office/officeart/2005/8/layout/cycle2"/>
    <dgm:cxn modelId="{A85130B2-B592-4E33-98C4-F4A48387CDFC}" type="presParOf" srcId="{A792FC02-3AF5-491A-B75E-FF126B88FE13}" destId="{35D7D8A4-FB51-4A58-9E16-2484A6333BFF}" srcOrd="1" destOrd="0" presId="urn:microsoft.com/office/officeart/2005/8/layout/cycle2"/>
    <dgm:cxn modelId="{CEE37423-20DB-4AC0-A703-CC97C37BD055}" type="presParOf" srcId="{35D7D8A4-FB51-4A58-9E16-2484A6333BFF}" destId="{65F04BCC-419F-42AF-9F68-CD06EE183D16}" srcOrd="0" destOrd="0" presId="urn:microsoft.com/office/officeart/2005/8/layout/cycle2"/>
    <dgm:cxn modelId="{0E293FE5-4075-4EA4-8EC1-0B04EB05B00F}" type="presParOf" srcId="{A792FC02-3AF5-491A-B75E-FF126B88FE13}" destId="{79039EBB-DADC-4EE9-AFE6-CC24FB26DA07}" srcOrd="2" destOrd="0" presId="urn:microsoft.com/office/officeart/2005/8/layout/cycle2"/>
    <dgm:cxn modelId="{4824B843-2935-4417-AEF3-5979CAD98FAA}" type="presParOf" srcId="{A792FC02-3AF5-491A-B75E-FF126B88FE13}" destId="{3A070E05-69F1-441E-829D-A0537D70EE5C}" srcOrd="3" destOrd="0" presId="urn:microsoft.com/office/officeart/2005/8/layout/cycle2"/>
    <dgm:cxn modelId="{FB3A4D61-E0B9-4585-AE36-37565DAB7A87}" type="presParOf" srcId="{3A070E05-69F1-441E-829D-A0537D70EE5C}" destId="{17B5B61A-04A6-4866-B613-E0F305FE370E}" srcOrd="0" destOrd="0" presId="urn:microsoft.com/office/officeart/2005/8/layout/cycle2"/>
    <dgm:cxn modelId="{D59014E3-5CFE-4690-B1BA-CBBCA304F7D1}" type="presParOf" srcId="{A792FC02-3AF5-491A-B75E-FF126B88FE13}" destId="{D422611D-CAAB-49CF-A793-89B601043241}" srcOrd="4" destOrd="0" presId="urn:microsoft.com/office/officeart/2005/8/layout/cycle2"/>
    <dgm:cxn modelId="{8E3280DC-E88E-4A35-9FED-E533B0E67EEC}" type="presParOf" srcId="{A792FC02-3AF5-491A-B75E-FF126B88FE13}" destId="{528ECC45-593C-491F-B1D6-771BF3AB28A9}" srcOrd="5" destOrd="0" presId="urn:microsoft.com/office/officeart/2005/8/layout/cycle2"/>
    <dgm:cxn modelId="{054D9557-6A1C-410F-9DEF-4D2592765D9A}" type="presParOf" srcId="{528ECC45-593C-491F-B1D6-771BF3AB28A9}" destId="{678929C9-188F-466D-85ED-44171908204A}" srcOrd="0" destOrd="0" presId="urn:microsoft.com/office/officeart/2005/8/layout/cycle2"/>
    <dgm:cxn modelId="{AEC9CD98-49C3-4097-A420-F92EA933DB43}" type="presParOf" srcId="{A792FC02-3AF5-491A-B75E-FF126B88FE13}" destId="{D1F2F211-C2FC-4663-B6D2-59D8FE468737}" srcOrd="6" destOrd="0" presId="urn:microsoft.com/office/officeart/2005/8/layout/cycle2"/>
    <dgm:cxn modelId="{75719618-F3C5-4D8D-A194-46ECF949B6D1}" type="presParOf" srcId="{A792FC02-3AF5-491A-B75E-FF126B88FE13}" destId="{76AC1BF1-00A1-4A23-A802-849F283F3F85}" srcOrd="7" destOrd="0" presId="urn:microsoft.com/office/officeart/2005/8/layout/cycle2"/>
    <dgm:cxn modelId="{C130CB93-071E-4111-A67A-802A61CD0AD6}" type="presParOf" srcId="{76AC1BF1-00A1-4A23-A802-849F283F3F85}" destId="{3B960751-659B-4328-A7EA-6F6419E9FEF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325672-DFA9-4759-BE50-A5646B96E673}"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9301F38A-A802-445A-8C81-01E7CE2A0D6F}">
      <dgm:prSet/>
      <dgm:spPr/>
      <dgm:t>
        <a:bodyPr/>
        <a:lstStyle/>
        <a:p>
          <a:pPr rtl="0"/>
          <a:r>
            <a:rPr lang="ru-RU" dirty="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p>
      </dgm:t>
    </dgm:pt>
    <dgm:pt modelId="{CAE6E86A-5BAC-40E1-BBF8-FFB77702C82B}" type="parTrans" cxnId="{63A504A8-521D-42FA-B739-B48B53073CC6}">
      <dgm:prSet/>
      <dgm:spPr/>
      <dgm:t>
        <a:bodyPr/>
        <a:lstStyle/>
        <a:p>
          <a:endParaRPr lang="ru-RU"/>
        </a:p>
      </dgm:t>
    </dgm:pt>
    <dgm:pt modelId="{40E6B3A4-ED29-4BC3-AC48-5A4EBAABA76D}" type="sibTrans" cxnId="{63A504A8-521D-42FA-B739-B48B53073CC6}">
      <dgm:prSet/>
      <dgm:spPr/>
      <dgm:t>
        <a:bodyPr/>
        <a:lstStyle/>
        <a:p>
          <a:endParaRPr lang="ru-RU"/>
        </a:p>
      </dgm:t>
    </dgm:pt>
    <dgm:pt modelId="{C5BC4E94-9D10-4337-8A5D-53677C4735C5}" type="pres">
      <dgm:prSet presAssocID="{60325672-DFA9-4759-BE50-A5646B96E673}" presName="composite" presStyleCnt="0">
        <dgm:presLayoutVars>
          <dgm:chMax val="5"/>
          <dgm:dir/>
          <dgm:animLvl val="ctr"/>
          <dgm:resizeHandles val="exact"/>
        </dgm:presLayoutVars>
      </dgm:prSet>
      <dgm:spPr/>
    </dgm:pt>
    <dgm:pt modelId="{A04958A6-16F5-4AA5-B28A-58DC79A485CF}" type="pres">
      <dgm:prSet presAssocID="{60325672-DFA9-4759-BE50-A5646B96E673}" presName="cycle" presStyleCnt="0"/>
      <dgm:spPr/>
    </dgm:pt>
    <dgm:pt modelId="{AF41D58F-4C1A-44E4-822A-D1388047F99D}" type="pres">
      <dgm:prSet presAssocID="{60325672-DFA9-4759-BE50-A5646B96E673}" presName="centerShape" presStyleCnt="0"/>
      <dgm:spPr/>
    </dgm:pt>
    <dgm:pt modelId="{6576D26B-D15C-432A-BA75-EB716CBCC0F0}" type="pres">
      <dgm:prSet presAssocID="{60325672-DFA9-4759-BE50-A5646B96E673}" presName="connSite" presStyleLbl="node1" presStyleIdx="0" presStyleCnt="2"/>
      <dgm:spPr/>
    </dgm:pt>
    <dgm:pt modelId="{97D18FE9-5346-4CCC-964F-3F7F8888CF45}" type="pres">
      <dgm:prSet presAssocID="{60325672-DFA9-4759-BE50-A5646B96E673}" presName="visible" presStyleLbl="node1" presStyleIdx="0" presStyleCnt="2" custScaleX="97241" custLinFactNeighborX="33175" custLinFactNeighborY="-269"/>
      <dgm:spPr>
        <a:blipFill rotWithShape="0">
          <a:blip xmlns:r="http://schemas.openxmlformats.org/officeDocument/2006/relationships" r:embed="rId1"/>
          <a:stretch>
            <a:fillRect/>
          </a:stretch>
        </a:blipFill>
        <a:ln>
          <a:solidFill>
            <a:schemeClr val="tx1">
              <a:lumMod val="65000"/>
              <a:lumOff val="35000"/>
            </a:schemeClr>
          </a:solidFill>
        </a:ln>
      </dgm:spPr>
    </dgm:pt>
    <dgm:pt modelId="{0F9DEAA5-FDC6-48F2-B43F-E15807679688}" type="pres">
      <dgm:prSet presAssocID="{CAE6E86A-5BAC-40E1-BBF8-FFB77702C82B}" presName="Name25" presStyleLbl="parChTrans1D1" presStyleIdx="0" presStyleCnt="1"/>
      <dgm:spPr/>
    </dgm:pt>
    <dgm:pt modelId="{E1367D0D-E544-4758-AD27-AF3FE3D46200}" type="pres">
      <dgm:prSet presAssocID="{9301F38A-A802-445A-8C81-01E7CE2A0D6F}" presName="node" presStyleCnt="0"/>
      <dgm:spPr/>
    </dgm:pt>
    <dgm:pt modelId="{C1986BFE-86BD-4411-93B0-A0DA31F829C5}" type="pres">
      <dgm:prSet presAssocID="{9301F38A-A802-445A-8C81-01E7CE2A0D6F}" presName="parentNode" presStyleLbl="node1" presStyleIdx="1" presStyleCnt="2" custScaleX="251518" custScaleY="259888" custLinFactX="38824" custLinFactNeighborX="100000">
        <dgm:presLayoutVars>
          <dgm:chMax val="1"/>
          <dgm:bulletEnabled val="1"/>
        </dgm:presLayoutVars>
      </dgm:prSet>
      <dgm:spPr/>
    </dgm:pt>
    <dgm:pt modelId="{5040DF2E-7579-4A33-AED5-799E6A23ABDF}" type="pres">
      <dgm:prSet presAssocID="{9301F38A-A802-445A-8C81-01E7CE2A0D6F}" presName="childNode" presStyleLbl="revTx" presStyleIdx="0" presStyleCnt="0">
        <dgm:presLayoutVars>
          <dgm:bulletEnabled val="1"/>
        </dgm:presLayoutVars>
      </dgm:prSet>
      <dgm:spPr/>
    </dgm:pt>
  </dgm:ptLst>
  <dgm:cxnLst>
    <dgm:cxn modelId="{83048E01-F028-41B4-ACE5-004B4C0FAB71}" type="presOf" srcId="{60325672-DFA9-4759-BE50-A5646B96E673}" destId="{C5BC4E94-9D10-4337-8A5D-53677C4735C5}" srcOrd="0" destOrd="0" presId="urn:microsoft.com/office/officeart/2005/8/layout/radial2"/>
    <dgm:cxn modelId="{2223AF1F-A2F0-4794-851C-7E518003642F}" type="presOf" srcId="{CAE6E86A-5BAC-40E1-BBF8-FFB77702C82B}" destId="{0F9DEAA5-FDC6-48F2-B43F-E15807679688}" srcOrd="0" destOrd="0" presId="urn:microsoft.com/office/officeart/2005/8/layout/radial2"/>
    <dgm:cxn modelId="{80C73625-E3D9-484E-89B5-97F1AD5BF9BD}" type="presOf" srcId="{9301F38A-A802-445A-8C81-01E7CE2A0D6F}" destId="{C1986BFE-86BD-4411-93B0-A0DA31F829C5}" srcOrd="0" destOrd="0" presId="urn:microsoft.com/office/officeart/2005/8/layout/radial2"/>
    <dgm:cxn modelId="{63A504A8-521D-42FA-B739-B48B53073CC6}" srcId="{60325672-DFA9-4759-BE50-A5646B96E673}" destId="{9301F38A-A802-445A-8C81-01E7CE2A0D6F}" srcOrd="0" destOrd="0" parTransId="{CAE6E86A-5BAC-40E1-BBF8-FFB77702C82B}" sibTransId="{40E6B3A4-ED29-4BC3-AC48-5A4EBAABA76D}"/>
    <dgm:cxn modelId="{BDF58C81-3D3C-482A-9415-F2357D9705A2}" type="presParOf" srcId="{C5BC4E94-9D10-4337-8A5D-53677C4735C5}" destId="{A04958A6-16F5-4AA5-B28A-58DC79A485CF}" srcOrd="0" destOrd="0" presId="urn:microsoft.com/office/officeart/2005/8/layout/radial2"/>
    <dgm:cxn modelId="{FA8C28BD-8790-4698-AA72-E4D3D1D74AC1}" type="presParOf" srcId="{A04958A6-16F5-4AA5-B28A-58DC79A485CF}" destId="{AF41D58F-4C1A-44E4-822A-D1388047F99D}" srcOrd="0" destOrd="0" presId="urn:microsoft.com/office/officeart/2005/8/layout/radial2"/>
    <dgm:cxn modelId="{6E4FEA6B-5666-40C4-A10A-2C30F49F6981}" type="presParOf" srcId="{AF41D58F-4C1A-44E4-822A-D1388047F99D}" destId="{6576D26B-D15C-432A-BA75-EB716CBCC0F0}" srcOrd="0" destOrd="0" presId="urn:microsoft.com/office/officeart/2005/8/layout/radial2"/>
    <dgm:cxn modelId="{3B31B599-9F71-4FDF-B5A8-0223C0711E8F}" type="presParOf" srcId="{AF41D58F-4C1A-44E4-822A-D1388047F99D}" destId="{97D18FE9-5346-4CCC-964F-3F7F8888CF45}" srcOrd="1" destOrd="0" presId="urn:microsoft.com/office/officeart/2005/8/layout/radial2"/>
    <dgm:cxn modelId="{9E897E57-7987-4D7E-ABD5-3505BEEDB40B}" type="presParOf" srcId="{A04958A6-16F5-4AA5-B28A-58DC79A485CF}" destId="{0F9DEAA5-FDC6-48F2-B43F-E15807679688}" srcOrd="1" destOrd="0" presId="urn:microsoft.com/office/officeart/2005/8/layout/radial2"/>
    <dgm:cxn modelId="{AEB89CE4-B895-4D43-B4D1-1F8493EACE74}" type="presParOf" srcId="{A04958A6-16F5-4AA5-B28A-58DC79A485CF}" destId="{E1367D0D-E544-4758-AD27-AF3FE3D46200}" srcOrd="2" destOrd="0" presId="urn:microsoft.com/office/officeart/2005/8/layout/radial2"/>
    <dgm:cxn modelId="{D9C1518F-4D0B-4C6A-92FD-521232A652AA}" type="presParOf" srcId="{E1367D0D-E544-4758-AD27-AF3FE3D46200}" destId="{C1986BFE-86BD-4411-93B0-A0DA31F829C5}" srcOrd="0" destOrd="0" presId="urn:microsoft.com/office/officeart/2005/8/layout/radial2"/>
    <dgm:cxn modelId="{F42E0305-3430-48FE-A9B8-DA9F7F30005F}" type="presParOf" srcId="{E1367D0D-E544-4758-AD27-AF3FE3D46200}" destId="{5040DF2E-7579-4A33-AED5-799E6A23AB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03DE4D-3CF0-47D6-AE98-E0C128CFE007}" type="doc">
      <dgm:prSet loTypeId="urn:microsoft.com/office/officeart/2005/8/layout/hList7#6" loCatId="list" qsTypeId="urn:microsoft.com/office/officeart/2005/8/quickstyle/simple1" qsCatId="simple" csTypeId="urn:microsoft.com/office/officeart/2005/8/colors/colorful1#3" csCatId="colorful" phldr="1"/>
      <dgm:spPr/>
      <dgm:t>
        <a:bodyPr/>
        <a:lstStyle/>
        <a:p>
          <a:endParaRPr lang="ru-RU"/>
        </a:p>
      </dgm:t>
    </dgm:pt>
    <dgm:pt modelId="{D7139ABE-E8C8-49CA-846C-1D2B96FC4652}">
      <dgm:prSet/>
      <dgm:spPr/>
      <dgm:t>
        <a:bodyPr/>
        <a:lstStyle/>
        <a:p>
          <a:pPr rtl="0"/>
          <a:r>
            <a:rPr lang="ru-RU" dirty="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p>
      </dgm:t>
    </dgm:pt>
    <dgm:pt modelId="{0F8ACBDA-4AB5-4409-B106-6D88FD5F37B8}" type="parTrans" cxnId="{20EB4BFE-3786-4530-802E-8A908D5A2F4B}">
      <dgm:prSet/>
      <dgm:spPr/>
      <dgm:t>
        <a:bodyPr/>
        <a:lstStyle/>
        <a:p>
          <a:endParaRPr lang="ru-RU"/>
        </a:p>
      </dgm:t>
    </dgm:pt>
    <dgm:pt modelId="{54A91F39-47B7-498F-97BF-DD16FEC198AE}" type="sibTrans" cxnId="{20EB4BFE-3786-4530-802E-8A908D5A2F4B}">
      <dgm:prSet/>
      <dgm:spPr/>
      <dgm:t>
        <a:bodyPr/>
        <a:lstStyle/>
        <a:p>
          <a:endParaRPr lang="ru-RU"/>
        </a:p>
      </dgm:t>
    </dgm:pt>
    <dgm:pt modelId="{B2CB5C43-FC7A-480E-978C-E4EDFE74FA48}" type="pres">
      <dgm:prSet presAssocID="{7A03DE4D-3CF0-47D6-AE98-E0C128CFE007}" presName="Name0" presStyleCnt="0">
        <dgm:presLayoutVars>
          <dgm:dir/>
          <dgm:resizeHandles val="exact"/>
        </dgm:presLayoutVars>
      </dgm:prSet>
      <dgm:spPr/>
    </dgm:pt>
    <dgm:pt modelId="{F69F3052-96A5-4E93-A25A-1659347B3C9A}" type="pres">
      <dgm:prSet presAssocID="{7A03DE4D-3CF0-47D6-AE98-E0C128CFE007}" presName="fgShape" presStyleLbl="fgShp" presStyleIdx="0" presStyleCnt="1"/>
      <dgm:spPr/>
    </dgm:pt>
    <dgm:pt modelId="{F2F715CB-52E4-46CB-B0A1-55D3BBE43B2B}" type="pres">
      <dgm:prSet presAssocID="{7A03DE4D-3CF0-47D6-AE98-E0C128CFE007}" presName="linComp" presStyleCnt="0"/>
      <dgm:spPr/>
    </dgm:pt>
    <dgm:pt modelId="{2306FDF4-CFE4-4537-9A54-42F17FDBCC4E}" type="pres">
      <dgm:prSet presAssocID="{D7139ABE-E8C8-49CA-846C-1D2B96FC4652}" presName="compNode" presStyleCnt="0"/>
      <dgm:spPr/>
    </dgm:pt>
    <dgm:pt modelId="{2A6BD27C-F44B-4F0B-8B9B-C942E1002D3A}" type="pres">
      <dgm:prSet presAssocID="{D7139ABE-E8C8-49CA-846C-1D2B96FC4652}" presName="bkgdShape" presStyleLbl="node1" presStyleIdx="0" presStyleCnt="1" custLinFactNeighborX="838" custLinFactNeighborY="-561"/>
      <dgm:spPr/>
    </dgm:pt>
    <dgm:pt modelId="{9B40285A-2B02-4F11-BEFC-B8A62CFCA993}" type="pres">
      <dgm:prSet presAssocID="{D7139ABE-E8C8-49CA-846C-1D2B96FC4652}" presName="nodeTx" presStyleLbl="node1" presStyleIdx="0" presStyleCnt="1">
        <dgm:presLayoutVars>
          <dgm:bulletEnabled val="1"/>
        </dgm:presLayoutVars>
      </dgm:prSet>
      <dgm:spPr/>
    </dgm:pt>
    <dgm:pt modelId="{520D708D-EA52-4982-ABE7-41F10A74AEB3}" type="pres">
      <dgm:prSet presAssocID="{D7139ABE-E8C8-49CA-846C-1D2B96FC4652}" presName="invisiNode" presStyleLbl="node1" presStyleIdx="0" presStyleCnt="1"/>
      <dgm:spPr/>
    </dgm:pt>
    <dgm:pt modelId="{BCA524C2-5B59-40CA-9417-39DBD58ECFD5}" type="pres">
      <dgm:prSet presAssocID="{D7139ABE-E8C8-49CA-846C-1D2B96FC4652}" presName="imagNode" presStyleLbl="fgImgPlace1" presStyleIdx="0" presStyleCnt="1"/>
      <dgm:spPr>
        <a:blipFill rotWithShape="0">
          <a:blip xmlns:r="http://schemas.openxmlformats.org/officeDocument/2006/relationships" r:embed="rId1"/>
          <a:stretch>
            <a:fillRect/>
          </a:stretch>
        </a:blipFill>
      </dgm:spPr>
    </dgm:pt>
  </dgm:ptLst>
  <dgm:cxnLst>
    <dgm:cxn modelId="{BC298597-067A-4E8D-BF32-2507596D857B}" type="presOf" srcId="{D7139ABE-E8C8-49CA-846C-1D2B96FC4652}" destId="{2A6BD27C-F44B-4F0B-8B9B-C942E1002D3A}" srcOrd="0" destOrd="0" presId="urn:microsoft.com/office/officeart/2005/8/layout/hList7#6"/>
    <dgm:cxn modelId="{67AED1BC-5CA0-4342-B30D-91BA3C30E597}" type="presOf" srcId="{D7139ABE-E8C8-49CA-846C-1D2B96FC4652}" destId="{9B40285A-2B02-4F11-BEFC-B8A62CFCA993}" srcOrd="1" destOrd="0" presId="urn:microsoft.com/office/officeart/2005/8/layout/hList7#6"/>
    <dgm:cxn modelId="{29EEBCD0-431E-4E63-933B-1925AA48E9BC}" type="presOf" srcId="{7A03DE4D-3CF0-47D6-AE98-E0C128CFE007}" destId="{B2CB5C43-FC7A-480E-978C-E4EDFE74FA48}" srcOrd="0" destOrd="0" presId="urn:microsoft.com/office/officeart/2005/8/layout/hList7#6"/>
    <dgm:cxn modelId="{20EB4BFE-3786-4530-802E-8A908D5A2F4B}" srcId="{7A03DE4D-3CF0-47D6-AE98-E0C128CFE007}" destId="{D7139ABE-E8C8-49CA-846C-1D2B96FC4652}" srcOrd="0" destOrd="0" parTransId="{0F8ACBDA-4AB5-4409-B106-6D88FD5F37B8}" sibTransId="{54A91F39-47B7-498F-97BF-DD16FEC198AE}"/>
    <dgm:cxn modelId="{598C623D-9EF1-4311-B3BC-0D68CFDDD686}" type="presParOf" srcId="{B2CB5C43-FC7A-480E-978C-E4EDFE74FA48}" destId="{F69F3052-96A5-4E93-A25A-1659347B3C9A}" srcOrd="0" destOrd="0" presId="urn:microsoft.com/office/officeart/2005/8/layout/hList7#6"/>
    <dgm:cxn modelId="{7D8895CE-6391-4174-8443-9FC31045325C}" type="presParOf" srcId="{B2CB5C43-FC7A-480E-978C-E4EDFE74FA48}" destId="{F2F715CB-52E4-46CB-B0A1-55D3BBE43B2B}" srcOrd="1" destOrd="0" presId="urn:microsoft.com/office/officeart/2005/8/layout/hList7#6"/>
    <dgm:cxn modelId="{91195F8C-166E-4B34-BC63-5E06FB526AD8}" type="presParOf" srcId="{F2F715CB-52E4-46CB-B0A1-55D3BBE43B2B}" destId="{2306FDF4-CFE4-4537-9A54-42F17FDBCC4E}" srcOrd="0" destOrd="0" presId="urn:microsoft.com/office/officeart/2005/8/layout/hList7#6"/>
    <dgm:cxn modelId="{EF57BB17-6093-4D5D-840C-E1773E1AB79C}" type="presParOf" srcId="{2306FDF4-CFE4-4537-9A54-42F17FDBCC4E}" destId="{2A6BD27C-F44B-4F0B-8B9B-C942E1002D3A}" srcOrd="0" destOrd="0" presId="urn:microsoft.com/office/officeart/2005/8/layout/hList7#6"/>
    <dgm:cxn modelId="{88597D23-F272-4E10-AA1A-58B78DD0EFA8}" type="presParOf" srcId="{2306FDF4-CFE4-4537-9A54-42F17FDBCC4E}" destId="{9B40285A-2B02-4F11-BEFC-B8A62CFCA993}" srcOrd="1" destOrd="0" presId="urn:microsoft.com/office/officeart/2005/8/layout/hList7#6"/>
    <dgm:cxn modelId="{F324E339-EB87-470B-8EF8-7127F8113A36}" type="presParOf" srcId="{2306FDF4-CFE4-4537-9A54-42F17FDBCC4E}" destId="{520D708D-EA52-4982-ABE7-41F10A74AEB3}" srcOrd="2" destOrd="0" presId="urn:microsoft.com/office/officeart/2005/8/layout/hList7#6"/>
    <dgm:cxn modelId="{425A405C-61A6-401F-A45B-2635BD6D4084}" type="presParOf" srcId="{2306FDF4-CFE4-4537-9A54-42F17FDBCC4E}" destId="{BCA524C2-5B59-40CA-9417-39DBD58ECFD5}"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53F801-DC59-41C5-BF42-5EDE9749B0A4}" type="doc">
      <dgm:prSet loTypeId="urn:microsoft.com/office/officeart/2005/8/layout/vList3#4" loCatId="list" qsTypeId="urn:microsoft.com/office/officeart/2005/8/quickstyle/simple1" qsCatId="simple" csTypeId="urn:microsoft.com/office/officeart/2005/8/colors/colorful3" csCatId="colorful" phldr="1"/>
      <dgm:spPr/>
      <dgm:t>
        <a:bodyPr/>
        <a:lstStyle/>
        <a:p>
          <a:endParaRPr lang="ru-RU"/>
        </a:p>
      </dgm:t>
    </dgm:pt>
    <dgm:pt modelId="{B8CA9522-A172-4427-9CBF-B2865767A7A7}">
      <dgm:prSet custT="1"/>
      <dgm:spPr/>
      <dgm:t>
        <a:bodyPr/>
        <a:lstStyle/>
        <a:p>
          <a:pPr rtl="0"/>
          <a:r>
            <a:rPr lang="ru-RU" sz="1200" b="1" dirty="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p>
      </dgm:t>
    </dgm:pt>
    <dgm:pt modelId="{EC49DEE1-A908-41C6-B14A-DB431CE9E786}" type="parTrans" cxnId="{AC00EA48-D6A7-4EFD-ADF1-0FE68107BFC5}">
      <dgm:prSet/>
      <dgm:spPr/>
      <dgm:t>
        <a:bodyPr/>
        <a:lstStyle/>
        <a:p>
          <a:endParaRPr lang="ru-RU"/>
        </a:p>
      </dgm:t>
    </dgm:pt>
    <dgm:pt modelId="{360F4DEC-35B4-4E77-BF7C-7FC4E27BB2E2}" type="sibTrans" cxnId="{AC00EA48-D6A7-4EFD-ADF1-0FE68107BFC5}">
      <dgm:prSet/>
      <dgm:spPr/>
      <dgm:t>
        <a:bodyPr/>
        <a:lstStyle/>
        <a:p>
          <a:endParaRPr lang="ru-RU"/>
        </a:p>
      </dgm:t>
    </dgm:pt>
    <dgm:pt modelId="{A575CED1-FC2B-41AB-BFD3-80F6FE4842C8}">
      <dgm:prSet custT="1"/>
      <dgm:spPr/>
      <dgm:t>
        <a:bodyPr/>
        <a:lstStyle/>
        <a:p>
          <a:pPr rtl="0"/>
          <a:r>
            <a:rPr lang="ru-RU" sz="1200" b="1" dirty="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p>
      </dgm:t>
    </dgm:pt>
    <dgm:pt modelId="{77FA783C-87F5-4CAB-B8C5-35DC1085A56B}" type="parTrans" cxnId="{087D22EF-7209-46DE-9962-83D2EFEFA2D4}">
      <dgm:prSet/>
      <dgm:spPr/>
      <dgm:t>
        <a:bodyPr/>
        <a:lstStyle/>
        <a:p>
          <a:endParaRPr lang="ru-RU"/>
        </a:p>
      </dgm:t>
    </dgm:pt>
    <dgm:pt modelId="{F84D3F21-A30D-492A-8476-AECDC5BD336D}" type="sibTrans" cxnId="{087D22EF-7209-46DE-9962-83D2EFEFA2D4}">
      <dgm:prSet/>
      <dgm:spPr/>
      <dgm:t>
        <a:bodyPr/>
        <a:lstStyle/>
        <a:p>
          <a:endParaRPr lang="ru-RU"/>
        </a:p>
      </dgm:t>
    </dgm:pt>
    <dgm:pt modelId="{87F5FE70-B635-4468-853E-FD646EEC026A}" type="pres">
      <dgm:prSet presAssocID="{1253F801-DC59-41C5-BF42-5EDE9749B0A4}" presName="linearFlow" presStyleCnt="0">
        <dgm:presLayoutVars>
          <dgm:dir/>
          <dgm:resizeHandles val="exact"/>
        </dgm:presLayoutVars>
      </dgm:prSet>
      <dgm:spPr/>
    </dgm:pt>
    <dgm:pt modelId="{393301AB-CAA2-4E04-A52B-F696EBC0DCF2}" type="pres">
      <dgm:prSet presAssocID="{B8CA9522-A172-4427-9CBF-B2865767A7A7}" presName="composite" presStyleCnt="0"/>
      <dgm:spPr/>
    </dgm:pt>
    <dgm:pt modelId="{AFBEA8E3-76BB-45F3-AE8D-3ABFC563F053}" type="pres">
      <dgm:prSet presAssocID="{B8CA9522-A172-4427-9CBF-B2865767A7A7}" presName="imgShp" presStyleLbl="fgImgPlace1" presStyleIdx="0" presStyleCnt="2"/>
      <dgm:spPr>
        <a:blipFill rotWithShape="0">
          <a:blip xmlns:r="http://schemas.openxmlformats.org/officeDocument/2006/relationships" r:embed="rId1"/>
          <a:stretch>
            <a:fillRect/>
          </a:stretch>
        </a:blipFill>
      </dgm:spPr>
    </dgm:pt>
    <dgm:pt modelId="{8AAD0E62-2610-446A-838F-FF2467176042}" type="pres">
      <dgm:prSet presAssocID="{B8CA9522-A172-4427-9CBF-B2865767A7A7}" presName="txShp" presStyleLbl="node1" presStyleIdx="0" presStyleCnt="2" custScaleX="116400" custScaleY="130672">
        <dgm:presLayoutVars>
          <dgm:bulletEnabled val="1"/>
        </dgm:presLayoutVars>
      </dgm:prSet>
      <dgm:spPr/>
    </dgm:pt>
    <dgm:pt modelId="{9297CA16-D561-4C37-B723-11136CBD1411}" type="pres">
      <dgm:prSet presAssocID="{360F4DEC-35B4-4E77-BF7C-7FC4E27BB2E2}" presName="spacing" presStyleCnt="0"/>
      <dgm:spPr/>
    </dgm:pt>
    <dgm:pt modelId="{AE3D525F-D13B-4163-9048-D6867265E923}" type="pres">
      <dgm:prSet presAssocID="{A575CED1-FC2B-41AB-BFD3-80F6FE4842C8}" presName="composite" presStyleCnt="0"/>
      <dgm:spPr/>
    </dgm:pt>
    <dgm:pt modelId="{CEB3879C-089C-45FA-BA75-B5AC316497C2}" type="pres">
      <dgm:prSet presAssocID="{A575CED1-FC2B-41AB-BFD3-80F6FE4842C8}" presName="imgShp" presStyleLbl="fgImgPlace1" presStyleIdx="1" presStyleCnt="2"/>
      <dgm:spPr>
        <a:blipFill rotWithShape="0">
          <a:blip xmlns:r="http://schemas.openxmlformats.org/officeDocument/2006/relationships" r:embed="rId2"/>
          <a:stretch>
            <a:fillRect/>
          </a:stretch>
        </a:blipFill>
      </dgm:spPr>
    </dgm:pt>
    <dgm:pt modelId="{1B70FB75-2019-43B9-9054-D386820A1E87}" type="pres">
      <dgm:prSet presAssocID="{A575CED1-FC2B-41AB-BFD3-80F6FE4842C8}" presName="txShp" presStyleLbl="node1" presStyleIdx="1" presStyleCnt="2" custScaleX="112422" custScaleY="136356">
        <dgm:presLayoutVars>
          <dgm:bulletEnabled val="1"/>
        </dgm:presLayoutVars>
      </dgm:prSet>
      <dgm:spPr/>
    </dgm:pt>
  </dgm:ptLst>
  <dgm:cxnLst>
    <dgm:cxn modelId="{AC00EA48-D6A7-4EFD-ADF1-0FE68107BFC5}" srcId="{1253F801-DC59-41C5-BF42-5EDE9749B0A4}" destId="{B8CA9522-A172-4427-9CBF-B2865767A7A7}" srcOrd="0" destOrd="0" parTransId="{EC49DEE1-A908-41C6-B14A-DB431CE9E786}" sibTransId="{360F4DEC-35B4-4E77-BF7C-7FC4E27BB2E2}"/>
    <dgm:cxn modelId="{35139CD1-BCD5-44F0-A407-9A29211B02E2}" type="presOf" srcId="{B8CA9522-A172-4427-9CBF-B2865767A7A7}" destId="{8AAD0E62-2610-446A-838F-FF2467176042}" srcOrd="0" destOrd="0" presId="urn:microsoft.com/office/officeart/2005/8/layout/vList3#4"/>
    <dgm:cxn modelId="{DA3A3DE0-76B9-45D4-8A6E-61CBE78974E1}" type="presOf" srcId="{A575CED1-FC2B-41AB-BFD3-80F6FE4842C8}" destId="{1B70FB75-2019-43B9-9054-D386820A1E87}" srcOrd="0" destOrd="0" presId="urn:microsoft.com/office/officeart/2005/8/layout/vList3#4"/>
    <dgm:cxn modelId="{FF37EEE0-1D46-4729-A1BC-8F3D943F5E4B}" type="presOf" srcId="{1253F801-DC59-41C5-BF42-5EDE9749B0A4}" destId="{87F5FE70-B635-4468-853E-FD646EEC026A}" srcOrd="0" destOrd="0" presId="urn:microsoft.com/office/officeart/2005/8/layout/vList3#4"/>
    <dgm:cxn modelId="{087D22EF-7209-46DE-9962-83D2EFEFA2D4}" srcId="{1253F801-DC59-41C5-BF42-5EDE9749B0A4}" destId="{A575CED1-FC2B-41AB-BFD3-80F6FE4842C8}" srcOrd="1" destOrd="0" parTransId="{77FA783C-87F5-4CAB-B8C5-35DC1085A56B}" sibTransId="{F84D3F21-A30D-492A-8476-AECDC5BD336D}"/>
    <dgm:cxn modelId="{02A97831-7541-4670-B7E4-D2D5666CCE1F}" type="presParOf" srcId="{87F5FE70-B635-4468-853E-FD646EEC026A}" destId="{393301AB-CAA2-4E04-A52B-F696EBC0DCF2}" srcOrd="0" destOrd="0" presId="urn:microsoft.com/office/officeart/2005/8/layout/vList3#4"/>
    <dgm:cxn modelId="{F3E9ADF4-C028-47F7-89CF-58C595562C54}" type="presParOf" srcId="{393301AB-CAA2-4E04-A52B-F696EBC0DCF2}" destId="{AFBEA8E3-76BB-45F3-AE8D-3ABFC563F053}" srcOrd="0" destOrd="0" presId="urn:microsoft.com/office/officeart/2005/8/layout/vList3#4"/>
    <dgm:cxn modelId="{7D6D0DE4-4127-4C7D-B8CE-B43DD93E40F2}" type="presParOf" srcId="{393301AB-CAA2-4E04-A52B-F696EBC0DCF2}" destId="{8AAD0E62-2610-446A-838F-FF2467176042}" srcOrd="1" destOrd="0" presId="urn:microsoft.com/office/officeart/2005/8/layout/vList3#4"/>
    <dgm:cxn modelId="{5AFE2921-61FE-4870-B4C9-2C9C867636FD}" type="presParOf" srcId="{87F5FE70-B635-4468-853E-FD646EEC026A}" destId="{9297CA16-D561-4C37-B723-11136CBD1411}" srcOrd="1" destOrd="0" presId="urn:microsoft.com/office/officeart/2005/8/layout/vList3#4"/>
    <dgm:cxn modelId="{7EA6871C-5A38-47E9-B027-5B4C1991CC49}" type="presParOf" srcId="{87F5FE70-B635-4468-853E-FD646EEC026A}" destId="{AE3D525F-D13B-4163-9048-D6867265E923}" srcOrd="2" destOrd="0" presId="urn:microsoft.com/office/officeart/2005/8/layout/vList3#4"/>
    <dgm:cxn modelId="{25DBEEAE-A579-4FE6-AAC0-9C3FF492388E}" type="presParOf" srcId="{AE3D525F-D13B-4163-9048-D6867265E923}" destId="{CEB3879C-089C-45FA-BA75-B5AC316497C2}" srcOrd="0" destOrd="0" presId="urn:microsoft.com/office/officeart/2005/8/layout/vList3#4"/>
    <dgm:cxn modelId="{8AD132C1-CF2B-40F4-9362-9708EA2B042C}" type="presParOf" srcId="{AE3D525F-D13B-4163-9048-D6867265E923}" destId="{1B70FB75-2019-43B9-9054-D386820A1E87}"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4B507E8-15DE-4ADE-96C4-8549176C7368}"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ru-RU"/>
        </a:p>
      </dgm:t>
    </dgm:pt>
    <dgm:pt modelId="{5DF3BE7D-AFCF-45F5-BD2C-17B70F038DB9}">
      <dgm:prSet custT="1"/>
      <dgm:spPr/>
      <dgm:t>
        <a:bodyPr/>
        <a:lstStyle/>
        <a:p>
          <a:pPr rtl="0"/>
          <a:r>
            <a:rPr lang="ru-RU" sz="1600" b="1" dirty="0">
              <a:latin typeface="Times New Roman" pitchFamily="18" charset="0"/>
              <a:cs typeface="Times New Roman" pitchFamily="18" charset="0"/>
            </a:rPr>
            <a:t>К сведениям конфиденциального характера относятся: </a:t>
          </a:r>
        </a:p>
      </dgm:t>
    </dgm:pt>
    <dgm:pt modelId="{4C0C7BD2-B885-4BA3-A1B1-0FDC2F444A74}" type="parTrans" cxnId="{2B84B21E-5905-4981-89AF-42F7BAAF2048}">
      <dgm:prSet/>
      <dgm:spPr/>
      <dgm:t>
        <a:bodyPr/>
        <a:lstStyle/>
        <a:p>
          <a:endParaRPr lang="ru-RU"/>
        </a:p>
      </dgm:t>
    </dgm:pt>
    <dgm:pt modelId="{7A26DA7B-EDA2-4E5A-A5B0-FB20825A5BF1}" type="sibTrans" cxnId="{2B84B21E-5905-4981-89AF-42F7BAAF2048}">
      <dgm:prSet/>
      <dgm:spPr/>
      <dgm:t>
        <a:bodyPr/>
        <a:lstStyle/>
        <a:p>
          <a:endParaRPr lang="ru-RU"/>
        </a:p>
      </dgm:t>
    </dgm:pt>
    <dgm:pt modelId="{FB1DD9EC-CF7E-4008-8FF1-149E696AA445}">
      <dgm:prSet custT="1"/>
      <dgm:spPr/>
      <dgm:t>
        <a:bodyPr/>
        <a:lstStyle/>
        <a:p>
          <a:pPr rtl="0"/>
          <a:r>
            <a:rPr lang="ru-RU" sz="1050" b="1" dirty="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p>
      </dgm:t>
    </dgm:pt>
    <dgm:pt modelId="{68F20FE3-6271-4C41-BC10-62EF4CC69475}" type="parTrans" cxnId="{1B4E8ADA-D0AB-436F-8B32-ECE5427242DC}">
      <dgm:prSet/>
      <dgm:spPr/>
      <dgm:t>
        <a:bodyPr/>
        <a:lstStyle/>
        <a:p>
          <a:endParaRPr lang="ru-RU"/>
        </a:p>
      </dgm:t>
    </dgm:pt>
    <dgm:pt modelId="{24CDF882-758B-40C5-9A91-4802890C99B0}" type="sibTrans" cxnId="{1B4E8ADA-D0AB-436F-8B32-ECE5427242DC}">
      <dgm:prSet/>
      <dgm:spPr/>
      <dgm:t>
        <a:bodyPr/>
        <a:lstStyle/>
        <a:p>
          <a:endParaRPr lang="ru-RU"/>
        </a:p>
      </dgm:t>
    </dgm:pt>
    <dgm:pt modelId="{B005B6D0-EF51-47FB-8975-E1B11ECD2A57}">
      <dgm:prSet custT="1"/>
      <dgm:spPr/>
      <dgm:t>
        <a:bodyPr/>
        <a:lstStyle/>
        <a:p>
          <a:pPr rtl="0"/>
          <a:r>
            <a:rPr lang="ru-RU" sz="1050" b="1" dirty="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p>
      </dgm:t>
    </dgm:pt>
    <dgm:pt modelId="{A64C6E2A-0E13-4494-8CC0-1BD373209964}" type="parTrans" cxnId="{1674A67E-09AB-4003-8336-8E89FE91B961}">
      <dgm:prSet/>
      <dgm:spPr/>
      <dgm:t>
        <a:bodyPr/>
        <a:lstStyle/>
        <a:p>
          <a:endParaRPr lang="ru-RU"/>
        </a:p>
      </dgm:t>
    </dgm:pt>
    <dgm:pt modelId="{F8A10D67-9435-449E-AF64-793FA42105F0}" type="sibTrans" cxnId="{1674A67E-09AB-4003-8336-8E89FE91B961}">
      <dgm:prSet/>
      <dgm:spPr/>
      <dgm:t>
        <a:bodyPr/>
        <a:lstStyle/>
        <a:p>
          <a:endParaRPr lang="ru-RU"/>
        </a:p>
      </dgm:t>
    </dgm:pt>
    <dgm:pt modelId="{21140329-9A4B-4BC3-9A2A-3AF475C1D1BD}">
      <dgm:prSet custT="1"/>
      <dgm:spPr/>
      <dgm:t>
        <a:bodyPr/>
        <a:lstStyle/>
        <a:p>
          <a:pPr rtl="0"/>
          <a:r>
            <a:rPr lang="ru-RU" sz="1050" b="1" dirty="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p>
      </dgm:t>
    </dgm:pt>
    <dgm:pt modelId="{54ED055E-E465-432A-876F-17B54D481B93}" type="parTrans" cxnId="{77011D84-892D-4DD0-8DF4-905C4EA3BA5D}">
      <dgm:prSet/>
      <dgm:spPr/>
      <dgm:t>
        <a:bodyPr/>
        <a:lstStyle/>
        <a:p>
          <a:endParaRPr lang="ru-RU"/>
        </a:p>
      </dgm:t>
    </dgm:pt>
    <dgm:pt modelId="{C8D832E7-3F95-4CB6-A8B6-1CD12DE0345A}" type="sibTrans" cxnId="{77011D84-892D-4DD0-8DF4-905C4EA3BA5D}">
      <dgm:prSet/>
      <dgm:spPr/>
      <dgm:t>
        <a:bodyPr/>
        <a:lstStyle/>
        <a:p>
          <a:endParaRPr lang="ru-RU"/>
        </a:p>
      </dgm:t>
    </dgm:pt>
    <dgm:pt modelId="{FD17B57C-5991-428D-AA08-52CF7DF3F230}">
      <dgm:prSet custT="1"/>
      <dgm:spPr/>
      <dgm:t>
        <a:bodyPr/>
        <a:lstStyle/>
        <a:p>
          <a:pPr rtl="0"/>
          <a:r>
            <a:rPr lang="ru-RU" sz="1050" b="1" dirty="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p>
      </dgm:t>
    </dgm:pt>
    <dgm:pt modelId="{38666251-4007-495E-8136-B46D83B38111}" type="parTrans" cxnId="{690B405E-7EED-46D0-94D0-7556A72245B2}">
      <dgm:prSet/>
      <dgm:spPr/>
      <dgm:t>
        <a:bodyPr/>
        <a:lstStyle/>
        <a:p>
          <a:endParaRPr lang="ru-RU"/>
        </a:p>
      </dgm:t>
    </dgm:pt>
    <dgm:pt modelId="{8EB84837-4690-420C-9D5A-0EB8E3C353BC}" type="sibTrans" cxnId="{690B405E-7EED-46D0-94D0-7556A72245B2}">
      <dgm:prSet/>
      <dgm:spPr/>
      <dgm:t>
        <a:bodyPr/>
        <a:lstStyle/>
        <a:p>
          <a:endParaRPr lang="ru-RU"/>
        </a:p>
      </dgm:t>
    </dgm:pt>
    <dgm:pt modelId="{7C925573-A1C0-4710-B408-EDABDCA430EE}">
      <dgm:prSet custT="1"/>
      <dgm:spPr/>
      <dgm:t>
        <a:bodyPr/>
        <a:lstStyle/>
        <a:p>
          <a:pPr rtl="0"/>
          <a:r>
            <a:rPr lang="ru-RU" sz="1050" b="1" dirty="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p>
      </dgm:t>
    </dgm:pt>
    <dgm:pt modelId="{DA12885F-B6E5-44E9-9EC7-CFC140EC07B5}" type="parTrans" cxnId="{4AA02D47-1F5C-4259-97A5-057E79BD5E54}">
      <dgm:prSet/>
      <dgm:spPr/>
      <dgm:t>
        <a:bodyPr/>
        <a:lstStyle/>
        <a:p>
          <a:endParaRPr lang="ru-RU"/>
        </a:p>
      </dgm:t>
    </dgm:pt>
    <dgm:pt modelId="{C583DA38-F50D-4F13-AADB-9DF7326965F4}" type="sibTrans" cxnId="{4AA02D47-1F5C-4259-97A5-057E79BD5E54}">
      <dgm:prSet/>
      <dgm:spPr/>
      <dgm:t>
        <a:bodyPr/>
        <a:lstStyle/>
        <a:p>
          <a:endParaRPr lang="ru-RU"/>
        </a:p>
      </dgm:t>
    </dgm:pt>
    <dgm:pt modelId="{C2F498A0-24EC-4938-9225-7EFF85513F57}">
      <dgm:prSet custT="1"/>
      <dgm:spPr/>
      <dgm:t>
        <a:bodyPr/>
        <a:lstStyle/>
        <a:p>
          <a:pPr rtl="0"/>
          <a:r>
            <a:rPr lang="ru-RU" sz="1050" b="1" dirty="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p>
      </dgm:t>
    </dgm:pt>
    <dgm:pt modelId="{3B626778-2C8D-493E-AE3A-83D287B2B168}" type="parTrans" cxnId="{74A221ED-4320-4C6A-A285-9410F4C8A0D0}">
      <dgm:prSet/>
      <dgm:spPr/>
      <dgm:t>
        <a:bodyPr/>
        <a:lstStyle/>
        <a:p>
          <a:endParaRPr lang="ru-RU"/>
        </a:p>
      </dgm:t>
    </dgm:pt>
    <dgm:pt modelId="{6FBB58EE-0139-4AA7-80E6-E70BE7A395E0}" type="sibTrans" cxnId="{74A221ED-4320-4C6A-A285-9410F4C8A0D0}">
      <dgm:prSet/>
      <dgm:spPr/>
      <dgm:t>
        <a:bodyPr/>
        <a:lstStyle/>
        <a:p>
          <a:endParaRPr lang="ru-RU"/>
        </a:p>
      </dgm:t>
    </dgm:pt>
    <dgm:pt modelId="{C802BBAC-5004-4476-9E40-4ED1A252DAC5}" type="pres">
      <dgm:prSet presAssocID="{84B507E8-15DE-4ADE-96C4-8549176C7368}" presName="compositeShape" presStyleCnt="0">
        <dgm:presLayoutVars>
          <dgm:chMax val="7"/>
          <dgm:dir/>
          <dgm:resizeHandles val="exact"/>
        </dgm:presLayoutVars>
      </dgm:prSet>
      <dgm:spPr/>
    </dgm:pt>
    <dgm:pt modelId="{EEDA50EF-B3E9-4EC4-A2DA-99FCB538225A}" type="pres">
      <dgm:prSet presAssocID="{5DF3BE7D-AFCF-45F5-BD2C-17B70F038DB9}" presName="circ1" presStyleLbl="vennNode1" presStyleIdx="0" presStyleCnt="7" custScaleX="42289" custScaleY="44679"/>
      <dgm:spPr/>
    </dgm:pt>
    <dgm:pt modelId="{1A1776F0-3DF4-4986-B924-1DB632DAFF26}" type="pres">
      <dgm:prSet presAssocID="{5DF3BE7D-AFCF-45F5-BD2C-17B70F038DB9}" presName="circ1Tx" presStyleLbl="revTx" presStyleIdx="0" presStyleCnt="0" custScaleX="119592" custScaleY="115987" custLinFactNeighborX="2859" custLinFactNeighborY="3199">
        <dgm:presLayoutVars>
          <dgm:chMax val="0"/>
          <dgm:chPref val="0"/>
          <dgm:bulletEnabled val="1"/>
        </dgm:presLayoutVars>
      </dgm:prSet>
      <dgm:spPr/>
    </dgm:pt>
    <dgm:pt modelId="{A49D26A0-0663-4E30-BD93-06743D518D24}" type="pres">
      <dgm:prSet presAssocID="{FB1DD9EC-CF7E-4008-8FF1-149E696AA445}" presName="circ2" presStyleLbl="vennNode1" presStyleIdx="1" presStyleCnt="7" custScaleX="42289" custScaleY="44679"/>
      <dgm:spPr/>
    </dgm:pt>
    <dgm:pt modelId="{0D4616C2-438E-43A2-84BD-11555B1196AD}" type="pres">
      <dgm:prSet presAssocID="{FB1DD9EC-CF7E-4008-8FF1-149E696AA445}" presName="circ2Tx" presStyleLbl="revTx" presStyleIdx="0" presStyleCnt="0" custScaleX="119592" custScaleY="115987" custLinFactNeighborX="-19518" custLinFactNeighborY="-15402">
        <dgm:presLayoutVars>
          <dgm:chMax val="0"/>
          <dgm:chPref val="0"/>
          <dgm:bulletEnabled val="1"/>
        </dgm:presLayoutVars>
      </dgm:prSet>
      <dgm:spPr/>
    </dgm:pt>
    <dgm:pt modelId="{18847504-B152-440E-BECB-035EE53F1663}" type="pres">
      <dgm:prSet presAssocID="{B005B6D0-EF51-47FB-8975-E1B11ECD2A57}" presName="circ3" presStyleLbl="vennNode1" presStyleIdx="2" presStyleCnt="7" custScaleX="42289" custScaleY="44679"/>
      <dgm:spPr/>
    </dgm:pt>
    <dgm:pt modelId="{3543B96B-95CA-4335-89E6-3B74DA09744C}" type="pres">
      <dgm:prSet presAssocID="{B005B6D0-EF51-47FB-8975-E1B11ECD2A57}" presName="circ3Tx" presStyleLbl="revTx" presStyleIdx="0" presStyleCnt="0" custScaleX="119592" custScaleY="115987" custLinFactNeighborX="-13313" custLinFactNeighborY="3896">
        <dgm:presLayoutVars>
          <dgm:chMax val="0"/>
          <dgm:chPref val="0"/>
          <dgm:bulletEnabled val="1"/>
        </dgm:presLayoutVars>
      </dgm:prSet>
      <dgm:spPr/>
    </dgm:pt>
    <dgm:pt modelId="{51C8FB52-9289-4B8B-9681-E8920C3E0875}" type="pres">
      <dgm:prSet presAssocID="{21140329-9A4B-4BC3-9A2A-3AF475C1D1BD}" presName="circ4" presStyleLbl="vennNode1" presStyleIdx="3" presStyleCnt="7" custScaleX="42289" custScaleY="44679"/>
      <dgm:spPr/>
    </dgm:pt>
    <dgm:pt modelId="{AD93D056-6831-41B6-A081-198B3AF60438}" type="pres">
      <dgm:prSet presAssocID="{21140329-9A4B-4BC3-9A2A-3AF475C1D1BD}" presName="circ4Tx" presStyleLbl="revTx" presStyleIdx="0" presStyleCnt="0" custScaleX="119592" custScaleY="115987" custLinFactNeighborX="688" custLinFactNeighborY="-14689">
        <dgm:presLayoutVars>
          <dgm:chMax val="0"/>
          <dgm:chPref val="0"/>
          <dgm:bulletEnabled val="1"/>
        </dgm:presLayoutVars>
      </dgm:prSet>
      <dgm:spPr/>
    </dgm:pt>
    <dgm:pt modelId="{EEDEC071-3A54-43E7-93BB-09209879428B}" type="pres">
      <dgm:prSet presAssocID="{FD17B57C-5991-428D-AA08-52CF7DF3F230}" presName="circ5" presStyleLbl="vennNode1" presStyleIdx="4" presStyleCnt="7" custScaleX="42289" custScaleY="44679"/>
      <dgm:spPr/>
    </dgm:pt>
    <dgm:pt modelId="{36F3FF24-77E6-4B0E-94F0-AF696C1B4869}" type="pres">
      <dgm:prSet presAssocID="{FD17B57C-5991-428D-AA08-52CF7DF3F230}" presName="circ5Tx" presStyleLbl="revTx" presStyleIdx="0" presStyleCnt="0" custScaleX="119592" custScaleY="115987" custLinFactNeighborX="5107" custLinFactNeighborY="-20036">
        <dgm:presLayoutVars>
          <dgm:chMax val="0"/>
          <dgm:chPref val="0"/>
          <dgm:bulletEnabled val="1"/>
        </dgm:presLayoutVars>
      </dgm:prSet>
      <dgm:spPr/>
    </dgm:pt>
    <dgm:pt modelId="{DECFCF29-B871-4ACD-814F-C97893A9EC6B}" type="pres">
      <dgm:prSet presAssocID="{7C925573-A1C0-4710-B408-EDABDCA430EE}" presName="circ6" presStyleLbl="vennNode1" presStyleIdx="5" presStyleCnt="7" custScaleX="42289" custScaleY="44679"/>
      <dgm:spPr/>
    </dgm:pt>
    <dgm:pt modelId="{8A4146E5-6586-4502-ABCD-4311F75B4300}" type="pres">
      <dgm:prSet presAssocID="{7C925573-A1C0-4710-B408-EDABDCA430EE}" presName="circ6Tx" presStyleLbl="revTx" presStyleIdx="0" presStyleCnt="0" custScaleX="119592" custScaleY="115987" custLinFactNeighborX="10182" custLinFactNeighborY="-10778">
        <dgm:presLayoutVars>
          <dgm:chMax val="0"/>
          <dgm:chPref val="0"/>
          <dgm:bulletEnabled val="1"/>
        </dgm:presLayoutVars>
      </dgm:prSet>
      <dgm:spPr/>
    </dgm:pt>
    <dgm:pt modelId="{D668E5B8-8ED7-4E2D-A99C-C9B1877C2F66}" type="pres">
      <dgm:prSet presAssocID="{C2F498A0-24EC-4938-9225-7EFF85513F57}" presName="circ7" presStyleLbl="vennNode1" presStyleIdx="6" presStyleCnt="7" custScaleX="42289" custScaleY="44679"/>
      <dgm:spPr/>
    </dgm:pt>
    <dgm:pt modelId="{FCAF0CD1-1920-4E48-AC75-2AC3ADFB4A3B}" type="pres">
      <dgm:prSet presAssocID="{C2F498A0-24EC-4938-9225-7EFF85513F57}" presName="circ7Tx" presStyleLbl="revTx" presStyleIdx="0" presStyleCnt="0" custScaleX="119592" custScaleY="115987" custLinFactNeighborX="5736" custLinFactNeighborY="272">
        <dgm:presLayoutVars>
          <dgm:chMax val="0"/>
          <dgm:chPref val="0"/>
          <dgm:bulletEnabled val="1"/>
        </dgm:presLayoutVars>
      </dgm:prSet>
      <dgm:spPr/>
    </dgm:pt>
  </dgm:ptLst>
  <dgm:cxnLst>
    <dgm:cxn modelId="{2B84B21E-5905-4981-89AF-42F7BAAF2048}" srcId="{84B507E8-15DE-4ADE-96C4-8549176C7368}" destId="{5DF3BE7D-AFCF-45F5-BD2C-17B70F038DB9}" srcOrd="0" destOrd="0" parTransId="{4C0C7BD2-B885-4BA3-A1B1-0FDC2F444A74}" sibTransId="{7A26DA7B-EDA2-4E5A-A5B0-FB20825A5BF1}"/>
    <dgm:cxn modelId="{A4FF6A30-6B26-4BCE-B8F4-DAC89461242A}" type="presOf" srcId="{84B507E8-15DE-4ADE-96C4-8549176C7368}" destId="{C802BBAC-5004-4476-9E40-4ED1A252DAC5}" srcOrd="0" destOrd="0" presId="urn:microsoft.com/office/officeart/2005/8/layout/venn1"/>
    <dgm:cxn modelId="{CFC07A39-5A61-4066-A696-8C353A0D46E7}" type="presOf" srcId="{7C925573-A1C0-4710-B408-EDABDCA430EE}" destId="{8A4146E5-6586-4502-ABCD-4311F75B4300}" srcOrd="0" destOrd="0" presId="urn:microsoft.com/office/officeart/2005/8/layout/venn1"/>
    <dgm:cxn modelId="{690B405E-7EED-46D0-94D0-7556A72245B2}" srcId="{84B507E8-15DE-4ADE-96C4-8549176C7368}" destId="{FD17B57C-5991-428D-AA08-52CF7DF3F230}" srcOrd="4" destOrd="0" parTransId="{38666251-4007-495E-8136-B46D83B38111}" sibTransId="{8EB84837-4690-420C-9D5A-0EB8E3C353BC}"/>
    <dgm:cxn modelId="{7F228343-7EF3-4D84-8A70-826EA66EA223}" type="presOf" srcId="{5DF3BE7D-AFCF-45F5-BD2C-17B70F038DB9}" destId="{1A1776F0-3DF4-4986-B924-1DB632DAFF26}" srcOrd="0" destOrd="0" presId="urn:microsoft.com/office/officeart/2005/8/layout/venn1"/>
    <dgm:cxn modelId="{FC9AF245-84AB-48F5-A13D-E1526BA24A6F}" type="presOf" srcId="{FD17B57C-5991-428D-AA08-52CF7DF3F230}" destId="{36F3FF24-77E6-4B0E-94F0-AF696C1B4869}" srcOrd="0" destOrd="0" presId="urn:microsoft.com/office/officeart/2005/8/layout/venn1"/>
    <dgm:cxn modelId="{4AA02D47-1F5C-4259-97A5-057E79BD5E54}" srcId="{84B507E8-15DE-4ADE-96C4-8549176C7368}" destId="{7C925573-A1C0-4710-B408-EDABDCA430EE}" srcOrd="5" destOrd="0" parTransId="{DA12885F-B6E5-44E9-9EC7-CFC140EC07B5}" sibTransId="{C583DA38-F50D-4F13-AADB-9DF7326965F4}"/>
    <dgm:cxn modelId="{84CA2F51-7E89-4530-9A03-6F2EDCBDFAC1}" type="presOf" srcId="{21140329-9A4B-4BC3-9A2A-3AF475C1D1BD}" destId="{AD93D056-6831-41B6-A081-198B3AF60438}" srcOrd="0" destOrd="0" presId="urn:microsoft.com/office/officeart/2005/8/layout/venn1"/>
    <dgm:cxn modelId="{1674A67E-09AB-4003-8336-8E89FE91B961}" srcId="{84B507E8-15DE-4ADE-96C4-8549176C7368}" destId="{B005B6D0-EF51-47FB-8975-E1B11ECD2A57}" srcOrd="2" destOrd="0" parTransId="{A64C6E2A-0E13-4494-8CC0-1BD373209964}" sibTransId="{F8A10D67-9435-449E-AF64-793FA42105F0}"/>
    <dgm:cxn modelId="{77011D84-892D-4DD0-8DF4-905C4EA3BA5D}" srcId="{84B507E8-15DE-4ADE-96C4-8549176C7368}" destId="{21140329-9A4B-4BC3-9A2A-3AF475C1D1BD}" srcOrd="3" destOrd="0" parTransId="{54ED055E-E465-432A-876F-17B54D481B93}" sibTransId="{C8D832E7-3F95-4CB6-A8B6-1CD12DE0345A}"/>
    <dgm:cxn modelId="{B1A16DB0-E397-419A-AB2D-E728E4C95ACA}" type="presOf" srcId="{B005B6D0-EF51-47FB-8975-E1B11ECD2A57}" destId="{3543B96B-95CA-4335-89E6-3B74DA09744C}" srcOrd="0" destOrd="0" presId="urn:microsoft.com/office/officeart/2005/8/layout/venn1"/>
    <dgm:cxn modelId="{7379EAC4-6F68-4992-9B07-05233C828BF0}" type="presOf" srcId="{FB1DD9EC-CF7E-4008-8FF1-149E696AA445}" destId="{0D4616C2-438E-43A2-84BD-11555B1196AD}" srcOrd="0" destOrd="0" presId="urn:microsoft.com/office/officeart/2005/8/layout/venn1"/>
    <dgm:cxn modelId="{1B4E8ADA-D0AB-436F-8B32-ECE5427242DC}" srcId="{84B507E8-15DE-4ADE-96C4-8549176C7368}" destId="{FB1DD9EC-CF7E-4008-8FF1-149E696AA445}" srcOrd="1" destOrd="0" parTransId="{68F20FE3-6271-4C41-BC10-62EF4CC69475}" sibTransId="{24CDF882-758B-40C5-9A91-4802890C99B0}"/>
    <dgm:cxn modelId="{74A221ED-4320-4C6A-A285-9410F4C8A0D0}" srcId="{84B507E8-15DE-4ADE-96C4-8549176C7368}" destId="{C2F498A0-24EC-4938-9225-7EFF85513F57}" srcOrd="6" destOrd="0" parTransId="{3B626778-2C8D-493E-AE3A-83D287B2B168}" sibTransId="{6FBB58EE-0139-4AA7-80E6-E70BE7A395E0}"/>
    <dgm:cxn modelId="{0118E6F8-DFF8-4DB3-9C36-6FB066570C4B}" type="presOf" srcId="{C2F498A0-24EC-4938-9225-7EFF85513F57}" destId="{FCAF0CD1-1920-4E48-AC75-2AC3ADFB4A3B}" srcOrd="0" destOrd="0" presId="urn:microsoft.com/office/officeart/2005/8/layout/venn1"/>
    <dgm:cxn modelId="{46F39B4E-792D-4F5B-8308-8D3D8228FCBB}" type="presParOf" srcId="{C802BBAC-5004-4476-9E40-4ED1A252DAC5}" destId="{EEDA50EF-B3E9-4EC4-A2DA-99FCB538225A}" srcOrd="0" destOrd="0" presId="urn:microsoft.com/office/officeart/2005/8/layout/venn1"/>
    <dgm:cxn modelId="{F159CAD8-5148-4ED6-967E-48B68B49E8F7}" type="presParOf" srcId="{C802BBAC-5004-4476-9E40-4ED1A252DAC5}" destId="{1A1776F0-3DF4-4986-B924-1DB632DAFF26}" srcOrd="1" destOrd="0" presId="urn:microsoft.com/office/officeart/2005/8/layout/venn1"/>
    <dgm:cxn modelId="{A5979BBA-D175-4BE1-ACB2-5E016DAB3721}" type="presParOf" srcId="{C802BBAC-5004-4476-9E40-4ED1A252DAC5}" destId="{A49D26A0-0663-4E30-BD93-06743D518D24}" srcOrd="2" destOrd="0" presId="urn:microsoft.com/office/officeart/2005/8/layout/venn1"/>
    <dgm:cxn modelId="{A5DF843A-902B-43FB-B1B3-BF77CD561CC8}" type="presParOf" srcId="{C802BBAC-5004-4476-9E40-4ED1A252DAC5}" destId="{0D4616C2-438E-43A2-84BD-11555B1196AD}" srcOrd="3" destOrd="0" presId="urn:microsoft.com/office/officeart/2005/8/layout/venn1"/>
    <dgm:cxn modelId="{569E3AA7-47A1-451A-A917-8DF8351C9E30}" type="presParOf" srcId="{C802BBAC-5004-4476-9E40-4ED1A252DAC5}" destId="{18847504-B152-440E-BECB-035EE53F1663}" srcOrd="4" destOrd="0" presId="urn:microsoft.com/office/officeart/2005/8/layout/venn1"/>
    <dgm:cxn modelId="{B6E7DA87-3A25-4DA9-B7DF-1BE92912C5C8}" type="presParOf" srcId="{C802BBAC-5004-4476-9E40-4ED1A252DAC5}" destId="{3543B96B-95CA-4335-89E6-3B74DA09744C}" srcOrd="5" destOrd="0" presId="urn:microsoft.com/office/officeart/2005/8/layout/venn1"/>
    <dgm:cxn modelId="{0C29D26F-09DF-4A9C-8438-2B4E545286CF}" type="presParOf" srcId="{C802BBAC-5004-4476-9E40-4ED1A252DAC5}" destId="{51C8FB52-9289-4B8B-9681-E8920C3E0875}" srcOrd="6" destOrd="0" presId="urn:microsoft.com/office/officeart/2005/8/layout/venn1"/>
    <dgm:cxn modelId="{ADACB8B2-BF47-4221-90B9-AD4418A0BAA8}" type="presParOf" srcId="{C802BBAC-5004-4476-9E40-4ED1A252DAC5}" destId="{AD93D056-6831-41B6-A081-198B3AF60438}" srcOrd="7" destOrd="0" presId="urn:microsoft.com/office/officeart/2005/8/layout/venn1"/>
    <dgm:cxn modelId="{8D4B0D2A-1E1B-4D76-95D6-0B7DA7F08A52}" type="presParOf" srcId="{C802BBAC-5004-4476-9E40-4ED1A252DAC5}" destId="{EEDEC071-3A54-43E7-93BB-09209879428B}" srcOrd="8" destOrd="0" presId="urn:microsoft.com/office/officeart/2005/8/layout/venn1"/>
    <dgm:cxn modelId="{E0769957-1226-4019-8E9D-6CDAA2EE086E}" type="presParOf" srcId="{C802BBAC-5004-4476-9E40-4ED1A252DAC5}" destId="{36F3FF24-77E6-4B0E-94F0-AF696C1B4869}" srcOrd="9" destOrd="0" presId="urn:microsoft.com/office/officeart/2005/8/layout/venn1"/>
    <dgm:cxn modelId="{E44BECA0-E437-4DA5-BF12-7A2920DD8184}" type="presParOf" srcId="{C802BBAC-5004-4476-9E40-4ED1A252DAC5}" destId="{DECFCF29-B871-4ACD-814F-C97893A9EC6B}" srcOrd="10" destOrd="0" presId="urn:microsoft.com/office/officeart/2005/8/layout/venn1"/>
    <dgm:cxn modelId="{4E0F88D2-5047-448B-B62D-05D65A49AE0E}" type="presParOf" srcId="{C802BBAC-5004-4476-9E40-4ED1A252DAC5}" destId="{8A4146E5-6586-4502-ABCD-4311F75B4300}" srcOrd="11" destOrd="0" presId="urn:microsoft.com/office/officeart/2005/8/layout/venn1"/>
    <dgm:cxn modelId="{51D3132C-5850-4C03-9FBC-F6A1B80B33F1}" type="presParOf" srcId="{C802BBAC-5004-4476-9E40-4ED1A252DAC5}" destId="{D668E5B8-8ED7-4E2D-A99C-C9B1877C2F66}" srcOrd="12" destOrd="0" presId="urn:microsoft.com/office/officeart/2005/8/layout/venn1"/>
    <dgm:cxn modelId="{A2E467DE-BB25-4ADE-A170-05A59F60D4E4}" type="presParOf" srcId="{C802BBAC-5004-4476-9E40-4ED1A252DAC5}" destId="{FCAF0CD1-1920-4E48-AC75-2AC3ADFB4A3B}"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48C2CB-6715-4EEB-B6A8-F284D4DF3EFA}" type="doc">
      <dgm:prSet loTypeId="urn:microsoft.com/office/officeart/2005/8/layout/hList7#7" loCatId="list" qsTypeId="urn:microsoft.com/office/officeart/2005/8/quickstyle/simple1" qsCatId="simple" csTypeId="urn:microsoft.com/office/officeart/2005/8/colors/colorful5" csCatId="colorful" phldr="1"/>
      <dgm:spPr/>
      <dgm:t>
        <a:bodyPr/>
        <a:lstStyle/>
        <a:p>
          <a:endParaRPr lang="ru-RU"/>
        </a:p>
      </dgm:t>
    </dgm:pt>
    <dgm:pt modelId="{8ADFEFB0-DC05-4329-8EF8-1790B788438D}">
      <dgm:prSet/>
      <dgm:spPr/>
      <dgm:t>
        <a:bodyPr/>
        <a:lstStyle/>
        <a:p>
          <a:pPr rtl="0"/>
          <a:r>
            <a:rPr lang="ru-RU" dirty="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p>
      </dgm:t>
    </dgm:pt>
    <dgm:pt modelId="{6020FF53-7F2F-4ECC-9554-552307AFEFED}" type="parTrans" cxnId="{CDA699DC-D0F0-44C5-8C7E-A50712307A19}">
      <dgm:prSet/>
      <dgm:spPr/>
      <dgm:t>
        <a:bodyPr/>
        <a:lstStyle/>
        <a:p>
          <a:endParaRPr lang="ru-RU"/>
        </a:p>
      </dgm:t>
    </dgm:pt>
    <dgm:pt modelId="{99986832-A368-4BB4-8BDE-BD7C13B424F7}" type="sibTrans" cxnId="{CDA699DC-D0F0-44C5-8C7E-A50712307A19}">
      <dgm:prSet/>
      <dgm:spPr/>
      <dgm:t>
        <a:bodyPr/>
        <a:lstStyle/>
        <a:p>
          <a:endParaRPr lang="ru-RU"/>
        </a:p>
      </dgm:t>
    </dgm:pt>
    <dgm:pt modelId="{65AE12AF-8602-484C-BD16-A9EE642D0C3B}">
      <dgm:prSet/>
      <dgm:spPr/>
      <dgm:t>
        <a:bodyPr/>
        <a:lstStyle/>
        <a:p>
          <a:pPr rtl="0"/>
          <a:r>
            <a:rPr lang="ru-RU" dirty="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p>
      </dgm:t>
    </dgm:pt>
    <dgm:pt modelId="{96CAFF3E-7ED1-430D-837E-1447AEB04326}" type="parTrans" cxnId="{39D270DD-4E17-41D6-8D7F-36DD40E958B5}">
      <dgm:prSet/>
      <dgm:spPr/>
      <dgm:t>
        <a:bodyPr/>
        <a:lstStyle/>
        <a:p>
          <a:endParaRPr lang="ru-RU"/>
        </a:p>
      </dgm:t>
    </dgm:pt>
    <dgm:pt modelId="{9B475A9D-5DDA-4132-9322-8E2D8ABB05EB}" type="sibTrans" cxnId="{39D270DD-4E17-41D6-8D7F-36DD40E958B5}">
      <dgm:prSet/>
      <dgm:spPr/>
      <dgm:t>
        <a:bodyPr/>
        <a:lstStyle/>
        <a:p>
          <a:endParaRPr lang="ru-RU"/>
        </a:p>
      </dgm:t>
    </dgm:pt>
    <dgm:pt modelId="{7D7CBDD8-8E6A-4B91-AF27-08DCD5582DD8}" type="pres">
      <dgm:prSet presAssocID="{2448C2CB-6715-4EEB-B6A8-F284D4DF3EFA}" presName="Name0" presStyleCnt="0">
        <dgm:presLayoutVars>
          <dgm:dir/>
          <dgm:resizeHandles val="exact"/>
        </dgm:presLayoutVars>
      </dgm:prSet>
      <dgm:spPr/>
    </dgm:pt>
    <dgm:pt modelId="{DB4BCEAF-93E9-4005-BBDA-3278AA225BCE}" type="pres">
      <dgm:prSet presAssocID="{2448C2CB-6715-4EEB-B6A8-F284D4DF3EFA}" presName="fgShape" presStyleLbl="fgShp" presStyleIdx="0" presStyleCnt="1"/>
      <dgm:spPr/>
    </dgm:pt>
    <dgm:pt modelId="{D566DFD5-919D-44F2-BA4C-50B4B92A8991}" type="pres">
      <dgm:prSet presAssocID="{2448C2CB-6715-4EEB-B6A8-F284D4DF3EFA}" presName="linComp" presStyleCnt="0"/>
      <dgm:spPr/>
    </dgm:pt>
    <dgm:pt modelId="{EC49CA8A-5AA8-411F-9B18-AA52BFE39E6C}" type="pres">
      <dgm:prSet presAssocID="{8ADFEFB0-DC05-4329-8EF8-1790B788438D}" presName="compNode" presStyleCnt="0"/>
      <dgm:spPr/>
    </dgm:pt>
    <dgm:pt modelId="{9081F741-B14F-423E-9856-A32BEEA03AE3}" type="pres">
      <dgm:prSet presAssocID="{8ADFEFB0-DC05-4329-8EF8-1790B788438D}" presName="bkgdShape" presStyleLbl="node1" presStyleIdx="0" presStyleCnt="2"/>
      <dgm:spPr/>
    </dgm:pt>
    <dgm:pt modelId="{CACD5810-218F-4E13-8F4D-7ADB9E9651FD}" type="pres">
      <dgm:prSet presAssocID="{8ADFEFB0-DC05-4329-8EF8-1790B788438D}" presName="nodeTx" presStyleLbl="node1" presStyleIdx="0" presStyleCnt="2">
        <dgm:presLayoutVars>
          <dgm:bulletEnabled val="1"/>
        </dgm:presLayoutVars>
      </dgm:prSet>
      <dgm:spPr/>
    </dgm:pt>
    <dgm:pt modelId="{DA88BBB6-01FD-4AED-934F-EFF7C31F7964}" type="pres">
      <dgm:prSet presAssocID="{8ADFEFB0-DC05-4329-8EF8-1790B788438D}" presName="invisiNode" presStyleLbl="node1" presStyleIdx="0" presStyleCnt="2"/>
      <dgm:spPr/>
    </dgm:pt>
    <dgm:pt modelId="{6F9A7C30-4633-4002-AB92-6273D6E7B203}" type="pres">
      <dgm:prSet presAssocID="{8ADFEFB0-DC05-4329-8EF8-1790B788438D}" presName="imagNode" presStyleLbl="fgImgPlace1" presStyleIdx="0" presStyleCnt="2" custScaleX="112911"/>
      <dgm:spPr>
        <a:blipFill rotWithShape="0">
          <a:blip xmlns:r="http://schemas.openxmlformats.org/officeDocument/2006/relationships" r:embed="rId1"/>
          <a:stretch>
            <a:fillRect/>
          </a:stretch>
        </a:blipFill>
      </dgm:spPr>
    </dgm:pt>
    <dgm:pt modelId="{278FEA20-20F0-492C-8762-94621D88CA0D}" type="pres">
      <dgm:prSet presAssocID="{99986832-A368-4BB4-8BDE-BD7C13B424F7}" presName="sibTrans" presStyleLbl="sibTrans2D1" presStyleIdx="0" presStyleCnt="0"/>
      <dgm:spPr/>
    </dgm:pt>
    <dgm:pt modelId="{84D3E7E4-AAEE-4123-AF5F-EE3FCD840F44}" type="pres">
      <dgm:prSet presAssocID="{65AE12AF-8602-484C-BD16-A9EE642D0C3B}" presName="compNode" presStyleCnt="0"/>
      <dgm:spPr/>
    </dgm:pt>
    <dgm:pt modelId="{2D217363-35A3-4740-A3DA-B75CBFBEAFE5}" type="pres">
      <dgm:prSet presAssocID="{65AE12AF-8602-484C-BD16-A9EE642D0C3B}" presName="bkgdShape" presStyleLbl="node1" presStyleIdx="1" presStyleCnt="2"/>
      <dgm:spPr/>
    </dgm:pt>
    <dgm:pt modelId="{7BE5AD66-E9CF-47B0-91D4-3D3772EE481B}" type="pres">
      <dgm:prSet presAssocID="{65AE12AF-8602-484C-BD16-A9EE642D0C3B}" presName="nodeTx" presStyleLbl="node1" presStyleIdx="1" presStyleCnt="2">
        <dgm:presLayoutVars>
          <dgm:bulletEnabled val="1"/>
        </dgm:presLayoutVars>
      </dgm:prSet>
      <dgm:spPr/>
    </dgm:pt>
    <dgm:pt modelId="{0CD20998-7AFC-46A7-B156-033D1272D39C}" type="pres">
      <dgm:prSet presAssocID="{65AE12AF-8602-484C-BD16-A9EE642D0C3B}" presName="invisiNode" presStyleLbl="node1" presStyleIdx="1" presStyleCnt="2"/>
      <dgm:spPr/>
    </dgm:pt>
    <dgm:pt modelId="{5BA21AE5-E0B7-483A-8D0B-1CA56260A5D0}" type="pres">
      <dgm:prSet presAssocID="{65AE12AF-8602-484C-BD16-A9EE642D0C3B}" presName="imagNode" presStyleLbl="fgImgPlace1" presStyleIdx="1" presStyleCnt="2"/>
      <dgm:spPr>
        <a:blipFill rotWithShape="0">
          <a:blip xmlns:r="http://schemas.openxmlformats.org/officeDocument/2006/relationships" r:embed="rId2"/>
          <a:stretch>
            <a:fillRect/>
          </a:stretch>
        </a:blipFill>
      </dgm:spPr>
    </dgm:pt>
  </dgm:ptLst>
  <dgm:cxnLst>
    <dgm:cxn modelId="{F74D6315-C702-4008-A5EC-986AFA63C01A}" type="presOf" srcId="{65AE12AF-8602-484C-BD16-A9EE642D0C3B}" destId="{2D217363-35A3-4740-A3DA-B75CBFBEAFE5}" srcOrd="0" destOrd="0" presId="urn:microsoft.com/office/officeart/2005/8/layout/hList7#7"/>
    <dgm:cxn modelId="{54AA514B-8FF5-4041-9E61-F87C6DC816FF}" type="presOf" srcId="{99986832-A368-4BB4-8BDE-BD7C13B424F7}" destId="{278FEA20-20F0-492C-8762-94621D88CA0D}" srcOrd="0" destOrd="0" presId="urn:microsoft.com/office/officeart/2005/8/layout/hList7#7"/>
    <dgm:cxn modelId="{E5D05F4C-B76E-49A7-99D7-870482A744F1}" type="presOf" srcId="{65AE12AF-8602-484C-BD16-A9EE642D0C3B}" destId="{7BE5AD66-E9CF-47B0-91D4-3D3772EE481B}" srcOrd="1" destOrd="0" presId="urn:microsoft.com/office/officeart/2005/8/layout/hList7#7"/>
    <dgm:cxn modelId="{8C77344E-49C7-45ED-8BB5-4CAF77D37539}" type="presOf" srcId="{8ADFEFB0-DC05-4329-8EF8-1790B788438D}" destId="{9081F741-B14F-423E-9856-A32BEEA03AE3}" srcOrd="0" destOrd="0" presId="urn:microsoft.com/office/officeart/2005/8/layout/hList7#7"/>
    <dgm:cxn modelId="{DA441A98-A5D0-425C-809E-53B3B700124B}" type="presOf" srcId="{2448C2CB-6715-4EEB-B6A8-F284D4DF3EFA}" destId="{7D7CBDD8-8E6A-4B91-AF27-08DCD5582DD8}" srcOrd="0" destOrd="0" presId="urn:microsoft.com/office/officeart/2005/8/layout/hList7#7"/>
    <dgm:cxn modelId="{CDA699DC-D0F0-44C5-8C7E-A50712307A19}" srcId="{2448C2CB-6715-4EEB-B6A8-F284D4DF3EFA}" destId="{8ADFEFB0-DC05-4329-8EF8-1790B788438D}" srcOrd="0" destOrd="0" parTransId="{6020FF53-7F2F-4ECC-9554-552307AFEFED}" sibTransId="{99986832-A368-4BB4-8BDE-BD7C13B424F7}"/>
    <dgm:cxn modelId="{39D270DD-4E17-41D6-8D7F-36DD40E958B5}" srcId="{2448C2CB-6715-4EEB-B6A8-F284D4DF3EFA}" destId="{65AE12AF-8602-484C-BD16-A9EE642D0C3B}" srcOrd="1" destOrd="0" parTransId="{96CAFF3E-7ED1-430D-837E-1447AEB04326}" sibTransId="{9B475A9D-5DDA-4132-9322-8E2D8ABB05EB}"/>
    <dgm:cxn modelId="{47AC4DF9-D1CB-4072-B374-25D9F443F697}" type="presOf" srcId="{8ADFEFB0-DC05-4329-8EF8-1790B788438D}" destId="{CACD5810-218F-4E13-8F4D-7ADB9E9651FD}" srcOrd="1" destOrd="0" presId="urn:microsoft.com/office/officeart/2005/8/layout/hList7#7"/>
    <dgm:cxn modelId="{2DE8AEFE-4371-49D4-A292-D0AD07351CFA}" type="presParOf" srcId="{7D7CBDD8-8E6A-4B91-AF27-08DCD5582DD8}" destId="{DB4BCEAF-93E9-4005-BBDA-3278AA225BCE}" srcOrd="0" destOrd="0" presId="urn:microsoft.com/office/officeart/2005/8/layout/hList7#7"/>
    <dgm:cxn modelId="{3CE4602C-3991-4BB1-9260-A8417C6CC20C}" type="presParOf" srcId="{7D7CBDD8-8E6A-4B91-AF27-08DCD5582DD8}" destId="{D566DFD5-919D-44F2-BA4C-50B4B92A8991}" srcOrd="1" destOrd="0" presId="urn:microsoft.com/office/officeart/2005/8/layout/hList7#7"/>
    <dgm:cxn modelId="{AE85F0C1-1024-4191-9185-A42E37F2943C}" type="presParOf" srcId="{D566DFD5-919D-44F2-BA4C-50B4B92A8991}" destId="{EC49CA8A-5AA8-411F-9B18-AA52BFE39E6C}" srcOrd="0" destOrd="0" presId="urn:microsoft.com/office/officeart/2005/8/layout/hList7#7"/>
    <dgm:cxn modelId="{B70AC6C8-A94A-44DD-9E73-68C92336ECCF}" type="presParOf" srcId="{EC49CA8A-5AA8-411F-9B18-AA52BFE39E6C}" destId="{9081F741-B14F-423E-9856-A32BEEA03AE3}" srcOrd="0" destOrd="0" presId="urn:microsoft.com/office/officeart/2005/8/layout/hList7#7"/>
    <dgm:cxn modelId="{A3C3F86D-05AC-4CFD-B9AB-6742CA03E9F6}" type="presParOf" srcId="{EC49CA8A-5AA8-411F-9B18-AA52BFE39E6C}" destId="{CACD5810-218F-4E13-8F4D-7ADB9E9651FD}" srcOrd="1" destOrd="0" presId="urn:microsoft.com/office/officeart/2005/8/layout/hList7#7"/>
    <dgm:cxn modelId="{784A237A-8497-46A2-89DC-8C453C833B99}" type="presParOf" srcId="{EC49CA8A-5AA8-411F-9B18-AA52BFE39E6C}" destId="{DA88BBB6-01FD-4AED-934F-EFF7C31F7964}" srcOrd="2" destOrd="0" presId="urn:microsoft.com/office/officeart/2005/8/layout/hList7#7"/>
    <dgm:cxn modelId="{04F75D4A-6D36-4EDC-945A-4ED32EEE0060}" type="presParOf" srcId="{EC49CA8A-5AA8-411F-9B18-AA52BFE39E6C}" destId="{6F9A7C30-4633-4002-AB92-6273D6E7B203}" srcOrd="3" destOrd="0" presId="urn:microsoft.com/office/officeart/2005/8/layout/hList7#7"/>
    <dgm:cxn modelId="{ED971CF8-3798-45DA-BE30-CC84B18C8E64}" type="presParOf" srcId="{D566DFD5-919D-44F2-BA4C-50B4B92A8991}" destId="{278FEA20-20F0-492C-8762-94621D88CA0D}" srcOrd="1" destOrd="0" presId="urn:microsoft.com/office/officeart/2005/8/layout/hList7#7"/>
    <dgm:cxn modelId="{7A65B87B-8ED9-4FF2-B6ED-28D98FF0EE3B}" type="presParOf" srcId="{D566DFD5-919D-44F2-BA4C-50B4B92A8991}" destId="{84D3E7E4-AAEE-4123-AF5F-EE3FCD840F44}" srcOrd="2" destOrd="0" presId="urn:microsoft.com/office/officeart/2005/8/layout/hList7#7"/>
    <dgm:cxn modelId="{DB6AB3E5-5A8F-45D8-8F62-25C671E4D322}" type="presParOf" srcId="{84D3E7E4-AAEE-4123-AF5F-EE3FCD840F44}" destId="{2D217363-35A3-4740-A3DA-B75CBFBEAFE5}" srcOrd="0" destOrd="0" presId="urn:microsoft.com/office/officeart/2005/8/layout/hList7#7"/>
    <dgm:cxn modelId="{678126AE-900D-46D5-8E37-34BA47F53D43}" type="presParOf" srcId="{84D3E7E4-AAEE-4123-AF5F-EE3FCD840F44}" destId="{7BE5AD66-E9CF-47B0-91D4-3D3772EE481B}" srcOrd="1" destOrd="0" presId="urn:microsoft.com/office/officeart/2005/8/layout/hList7#7"/>
    <dgm:cxn modelId="{59F5C112-CAA4-460E-BD2B-61844B8390BC}" type="presParOf" srcId="{84D3E7E4-AAEE-4123-AF5F-EE3FCD840F44}" destId="{0CD20998-7AFC-46A7-B156-033D1272D39C}" srcOrd="2" destOrd="0" presId="urn:microsoft.com/office/officeart/2005/8/layout/hList7#7"/>
    <dgm:cxn modelId="{97E3618A-EB72-4AEE-9216-854E33A4AF7A}" type="presParOf" srcId="{84D3E7E4-AAEE-4123-AF5F-EE3FCD840F44}" destId="{5BA21AE5-E0B7-483A-8D0B-1CA56260A5D0}" srcOrd="3" destOrd="0" presId="urn:microsoft.com/office/officeart/2005/8/layout/hList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24C0BA7-90E6-4A97-A8B5-1F23AC0AAFEF}"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ru-RU"/>
        </a:p>
      </dgm:t>
    </dgm:pt>
    <dgm:pt modelId="{72C4BE3B-033E-4C29-897A-2699E484676D}">
      <dgm:prSet custT="1"/>
      <dgm:spPr/>
      <dgm:t>
        <a:bodyPr/>
        <a:lstStyle/>
        <a:p>
          <a:pPr rtl="0"/>
          <a:r>
            <a:rPr lang="ru-RU" sz="1050" b="1" dirty="0">
              <a:latin typeface="Times New Roman" pitchFamily="18" charset="0"/>
              <a:cs typeface="Times New Roman" pitchFamily="18" charset="0"/>
            </a:rPr>
            <a:t>Каждый государственный (муниципальный) служащий имеет право: </a:t>
          </a:r>
        </a:p>
      </dgm:t>
    </dgm:pt>
    <dgm:pt modelId="{1F9154FF-C4DC-47C0-A243-D2DA4156F962}" type="parTrans" cxnId="{C6E3CEFA-F14E-48DB-8819-901E0BBAD910}">
      <dgm:prSet/>
      <dgm:spPr/>
      <dgm:t>
        <a:bodyPr/>
        <a:lstStyle/>
        <a:p>
          <a:endParaRPr lang="ru-RU"/>
        </a:p>
      </dgm:t>
    </dgm:pt>
    <dgm:pt modelId="{AB36FBCD-2E0B-4427-9EF3-4CA07C7F067C}" type="sibTrans" cxnId="{C6E3CEFA-F14E-48DB-8819-901E0BBAD910}">
      <dgm:prSet/>
      <dgm:spPr/>
      <dgm:t>
        <a:bodyPr/>
        <a:lstStyle/>
        <a:p>
          <a:endParaRPr lang="ru-RU"/>
        </a:p>
      </dgm:t>
    </dgm:pt>
    <dgm:pt modelId="{CCDE5015-9845-4D7F-9A03-838B9AEC81AF}">
      <dgm:prSet custT="1"/>
      <dgm:spPr/>
      <dgm:t>
        <a:bodyPr/>
        <a:lstStyle/>
        <a:p>
          <a:pPr rtl="0"/>
          <a:r>
            <a:rPr lang="ru-RU" sz="1050" b="1" dirty="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p>
      </dgm:t>
    </dgm:pt>
    <dgm:pt modelId="{6E7C32E0-BACF-483E-B877-87BF62A7AB7C}" type="parTrans" cxnId="{04FD2D1F-F231-4B2E-B93A-C8D841429F23}">
      <dgm:prSet/>
      <dgm:spPr/>
      <dgm:t>
        <a:bodyPr/>
        <a:lstStyle/>
        <a:p>
          <a:endParaRPr lang="ru-RU"/>
        </a:p>
      </dgm:t>
    </dgm:pt>
    <dgm:pt modelId="{91FBBFA6-EA00-4EC5-9F5E-2559D14D03E3}" type="sibTrans" cxnId="{04FD2D1F-F231-4B2E-B93A-C8D841429F23}">
      <dgm:prSet/>
      <dgm:spPr/>
      <dgm:t>
        <a:bodyPr/>
        <a:lstStyle/>
        <a:p>
          <a:endParaRPr lang="ru-RU"/>
        </a:p>
      </dgm:t>
    </dgm:pt>
    <dgm:pt modelId="{A58A12BF-A1EF-484B-8C8D-2BE986BA17FB}">
      <dgm:prSet custT="1"/>
      <dgm:spPr/>
      <dgm:t>
        <a:bodyPr/>
        <a:lstStyle/>
        <a:p>
          <a:pPr rtl="0"/>
          <a:r>
            <a:rPr lang="ru-RU" sz="1050" b="1" dirty="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p>
      </dgm:t>
    </dgm:pt>
    <dgm:pt modelId="{33C6E0CD-8BEB-424D-AEE0-70DAB2D5DD1C}" type="parTrans" cxnId="{E91729C1-63EA-45D2-9753-F59AA9331AE9}">
      <dgm:prSet/>
      <dgm:spPr/>
      <dgm:t>
        <a:bodyPr/>
        <a:lstStyle/>
        <a:p>
          <a:endParaRPr lang="ru-RU"/>
        </a:p>
      </dgm:t>
    </dgm:pt>
    <dgm:pt modelId="{94B96CD4-F888-4756-983F-CC6788B4826D}" type="sibTrans" cxnId="{E91729C1-63EA-45D2-9753-F59AA9331AE9}">
      <dgm:prSet/>
      <dgm:spPr/>
      <dgm:t>
        <a:bodyPr/>
        <a:lstStyle/>
        <a:p>
          <a:endParaRPr lang="ru-RU"/>
        </a:p>
      </dgm:t>
    </dgm:pt>
    <dgm:pt modelId="{3DC68E55-6B3D-447E-96AC-33AB9428AFD3}">
      <dgm:prSet custT="1"/>
      <dgm:spPr/>
      <dgm:t>
        <a:bodyPr/>
        <a:lstStyle/>
        <a:p>
          <a:pPr rtl="0"/>
          <a:r>
            <a:rPr lang="ru-RU" sz="1050" b="1" dirty="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p>
      </dgm:t>
    </dgm:pt>
    <dgm:pt modelId="{373D16C8-C718-4507-9195-C558F6751FB0}" type="parTrans" cxnId="{353240DC-09CB-4307-ABFE-E2DD1EE3E369}">
      <dgm:prSet/>
      <dgm:spPr/>
      <dgm:t>
        <a:bodyPr/>
        <a:lstStyle/>
        <a:p>
          <a:endParaRPr lang="ru-RU"/>
        </a:p>
      </dgm:t>
    </dgm:pt>
    <dgm:pt modelId="{453BC2F6-DCC2-43CE-BB70-B4292A99CC23}" type="sibTrans" cxnId="{353240DC-09CB-4307-ABFE-E2DD1EE3E369}">
      <dgm:prSet/>
      <dgm:spPr/>
      <dgm:t>
        <a:bodyPr/>
        <a:lstStyle/>
        <a:p>
          <a:endParaRPr lang="ru-RU"/>
        </a:p>
      </dgm:t>
    </dgm:pt>
    <dgm:pt modelId="{12C20EFA-64EF-4DFC-8CD4-6B1C70ADF500}" type="pres">
      <dgm:prSet presAssocID="{A24C0BA7-90E6-4A97-A8B5-1F23AC0AAFEF}" presName="CompostProcess" presStyleCnt="0">
        <dgm:presLayoutVars>
          <dgm:dir/>
          <dgm:resizeHandles val="exact"/>
        </dgm:presLayoutVars>
      </dgm:prSet>
      <dgm:spPr/>
    </dgm:pt>
    <dgm:pt modelId="{D6589936-2EDD-41F0-A5E3-D1A33D009339}" type="pres">
      <dgm:prSet presAssocID="{A24C0BA7-90E6-4A97-A8B5-1F23AC0AAFEF}" presName="arrow" presStyleLbl="bgShp" presStyleIdx="0" presStyleCnt="1"/>
      <dgm:spPr/>
    </dgm:pt>
    <dgm:pt modelId="{DD8295A3-D4CA-40DD-9C88-49A4E5E77D25}" type="pres">
      <dgm:prSet presAssocID="{A24C0BA7-90E6-4A97-A8B5-1F23AC0AAFEF}" presName="linearProcess" presStyleCnt="0"/>
      <dgm:spPr/>
    </dgm:pt>
    <dgm:pt modelId="{494E8193-4F72-4DCA-BC1D-6B184C7C1185}" type="pres">
      <dgm:prSet presAssocID="{72C4BE3B-033E-4C29-897A-2699E484676D}" presName="textNode" presStyleLbl="node1" presStyleIdx="0" presStyleCnt="4" custScaleX="117341">
        <dgm:presLayoutVars>
          <dgm:bulletEnabled val="1"/>
        </dgm:presLayoutVars>
      </dgm:prSet>
      <dgm:spPr/>
    </dgm:pt>
    <dgm:pt modelId="{59346D42-1D9B-4B4D-AA54-5B4F191948F4}" type="pres">
      <dgm:prSet presAssocID="{AB36FBCD-2E0B-4427-9EF3-4CA07C7F067C}" presName="sibTrans" presStyleCnt="0"/>
      <dgm:spPr/>
    </dgm:pt>
    <dgm:pt modelId="{CE40B918-AD06-4BA9-AA3C-8DA99F4A0B88}" type="pres">
      <dgm:prSet presAssocID="{CCDE5015-9845-4D7F-9A03-838B9AEC81AF}" presName="textNode" presStyleLbl="node1" presStyleIdx="1" presStyleCnt="4" custScaleX="117341">
        <dgm:presLayoutVars>
          <dgm:bulletEnabled val="1"/>
        </dgm:presLayoutVars>
      </dgm:prSet>
      <dgm:spPr/>
    </dgm:pt>
    <dgm:pt modelId="{AFF5C830-8CDE-4959-B1EB-CBB9E6582595}" type="pres">
      <dgm:prSet presAssocID="{91FBBFA6-EA00-4EC5-9F5E-2559D14D03E3}" presName="sibTrans" presStyleCnt="0"/>
      <dgm:spPr/>
    </dgm:pt>
    <dgm:pt modelId="{EF38A3E7-9796-4538-AC68-2588D8708CC8}" type="pres">
      <dgm:prSet presAssocID="{A58A12BF-A1EF-484B-8C8D-2BE986BA17FB}" presName="textNode" presStyleLbl="node1" presStyleIdx="2" presStyleCnt="4" custScaleX="117341">
        <dgm:presLayoutVars>
          <dgm:bulletEnabled val="1"/>
        </dgm:presLayoutVars>
      </dgm:prSet>
      <dgm:spPr/>
    </dgm:pt>
    <dgm:pt modelId="{E437072A-B50B-4D80-AD98-BDCDAE9AF376}" type="pres">
      <dgm:prSet presAssocID="{94B96CD4-F888-4756-983F-CC6788B4826D}" presName="sibTrans" presStyleCnt="0"/>
      <dgm:spPr/>
    </dgm:pt>
    <dgm:pt modelId="{70C245FB-243F-458F-9800-C5E8ABDDE31B}" type="pres">
      <dgm:prSet presAssocID="{3DC68E55-6B3D-447E-96AC-33AB9428AFD3}" presName="textNode" presStyleLbl="node1" presStyleIdx="3" presStyleCnt="4" custScaleX="141857">
        <dgm:presLayoutVars>
          <dgm:bulletEnabled val="1"/>
        </dgm:presLayoutVars>
      </dgm:prSet>
      <dgm:spPr/>
    </dgm:pt>
  </dgm:ptLst>
  <dgm:cxnLst>
    <dgm:cxn modelId="{04FD2D1F-F231-4B2E-B93A-C8D841429F23}" srcId="{A24C0BA7-90E6-4A97-A8B5-1F23AC0AAFEF}" destId="{CCDE5015-9845-4D7F-9A03-838B9AEC81AF}" srcOrd="1" destOrd="0" parTransId="{6E7C32E0-BACF-483E-B877-87BF62A7AB7C}" sibTransId="{91FBBFA6-EA00-4EC5-9F5E-2559D14D03E3}"/>
    <dgm:cxn modelId="{F108DC24-E9E1-421C-85DF-646BDD817322}" type="presOf" srcId="{72C4BE3B-033E-4C29-897A-2699E484676D}" destId="{494E8193-4F72-4DCA-BC1D-6B184C7C1185}" srcOrd="0" destOrd="0" presId="urn:microsoft.com/office/officeart/2005/8/layout/hProcess9"/>
    <dgm:cxn modelId="{E91729C1-63EA-45D2-9753-F59AA9331AE9}" srcId="{A24C0BA7-90E6-4A97-A8B5-1F23AC0AAFEF}" destId="{A58A12BF-A1EF-484B-8C8D-2BE986BA17FB}" srcOrd="2" destOrd="0" parTransId="{33C6E0CD-8BEB-424D-AEE0-70DAB2D5DD1C}" sibTransId="{94B96CD4-F888-4756-983F-CC6788B4826D}"/>
    <dgm:cxn modelId="{69EF47C5-F2C7-4B32-A560-B67307FB3479}" type="presOf" srcId="{A24C0BA7-90E6-4A97-A8B5-1F23AC0AAFEF}" destId="{12C20EFA-64EF-4DFC-8CD4-6B1C70ADF500}" srcOrd="0" destOrd="0" presId="urn:microsoft.com/office/officeart/2005/8/layout/hProcess9"/>
    <dgm:cxn modelId="{FA4F5EDB-0EE2-4670-84D3-DDFEE6113D8C}" type="presOf" srcId="{3DC68E55-6B3D-447E-96AC-33AB9428AFD3}" destId="{70C245FB-243F-458F-9800-C5E8ABDDE31B}" srcOrd="0" destOrd="0" presId="urn:microsoft.com/office/officeart/2005/8/layout/hProcess9"/>
    <dgm:cxn modelId="{353240DC-09CB-4307-ABFE-E2DD1EE3E369}" srcId="{A24C0BA7-90E6-4A97-A8B5-1F23AC0AAFEF}" destId="{3DC68E55-6B3D-447E-96AC-33AB9428AFD3}" srcOrd="3" destOrd="0" parTransId="{373D16C8-C718-4507-9195-C558F6751FB0}" sibTransId="{453BC2F6-DCC2-43CE-BB70-B4292A99CC23}"/>
    <dgm:cxn modelId="{AB75B0E7-DFB8-4965-A0D6-FFF592BFCBF5}" type="presOf" srcId="{CCDE5015-9845-4D7F-9A03-838B9AEC81AF}" destId="{CE40B918-AD06-4BA9-AA3C-8DA99F4A0B88}" srcOrd="0" destOrd="0" presId="urn:microsoft.com/office/officeart/2005/8/layout/hProcess9"/>
    <dgm:cxn modelId="{92F28DFA-2557-490D-AEC4-BE3D26D05E45}" type="presOf" srcId="{A58A12BF-A1EF-484B-8C8D-2BE986BA17FB}" destId="{EF38A3E7-9796-4538-AC68-2588D8708CC8}" srcOrd="0" destOrd="0" presId="urn:microsoft.com/office/officeart/2005/8/layout/hProcess9"/>
    <dgm:cxn modelId="{C6E3CEFA-F14E-48DB-8819-901E0BBAD910}" srcId="{A24C0BA7-90E6-4A97-A8B5-1F23AC0AAFEF}" destId="{72C4BE3B-033E-4C29-897A-2699E484676D}" srcOrd="0" destOrd="0" parTransId="{1F9154FF-C4DC-47C0-A243-D2DA4156F962}" sibTransId="{AB36FBCD-2E0B-4427-9EF3-4CA07C7F067C}"/>
    <dgm:cxn modelId="{266348D3-64FC-4FBE-8F55-A1A0EF8ECA6D}" type="presParOf" srcId="{12C20EFA-64EF-4DFC-8CD4-6B1C70ADF500}" destId="{D6589936-2EDD-41F0-A5E3-D1A33D009339}" srcOrd="0" destOrd="0" presId="urn:microsoft.com/office/officeart/2005/8/layout/hProcess9"/>
    <dgm:cxn modelId="{997CECCC-7048-405A-8E1A-DFC8B4575E8C}" type="presParOf" srcId="{12C20EFA-64EF-4DFC-8CD4-6B1C70ADF500}" destId="{DD8295A3-D4CA-40DD-9C88-49A4E5E77D25}" srcOrd="1" destOrd="0" presId="urn:microsoft.com/office/officeart/2005/8/layout/hProcess9"/>
    <dgm:cxn modelId="{D7F49737-EE47-402C-A5A8-ED83C3E31A91}" type="presParOf" srcId="{DD8295A3-D4CA-40DD-9C88-49A4E5E77D25}" destId="{494E8193-4F72-4DCA-BC1D-6B184C7C1185}" srcOrd="0" destOrd="0" presId="urn:microsoft.com/office/officeart/2005/8/layout/hProcess9"/>
    <dgm:cxn modelId="{55A10FEB-4D67-4F24-B991-848DB82DFFA7}" type="presParOf" srcId="{DD8295A3-D4CA-40DD-9C88-49A4E5E77D25}" destId="{59346D42-1D9B-4B4D-AA54-5B4F191948F4}" srcOrd="1" destOrd="0" presId="urn:microsoft.com/office/officeart/2005/8/layout/hProcess9"/>
    <dgm:cxn modelId="{D7DD3061-9ABF-45B0-AA1B-880F391A9AB7}" type="presParOf" srcId="{DD8295A3-D4CA-40DD-9C88-49A4E5E77D25}" destId="{CE40B918-AD06-4BA9-AA3C-8DA99F4A0B88}" srcOrd="2" destOrd="0" presId="urn:microsoft.com/office/officeart/2005/8/layout/hProcess9"/>
    <dgm:cxn modelId="{659A89AB-B4B4-4B64-BA83-946DDF85279C}" type="presParOf" srcId="{DD8295A3-D4CA-40DD-9C88-49A4E5E77D25}" destId="{AFF5C830-8CDE-4959-B1EB-CBB9E6582595}" srcOrd="3" destOrd="0" presId="urn:microsoft.com/office/officeart/2005/8/layout/hProcess9"/>
    <dgm:cxn modelId="{BEE32302-DC79-4819-8ACF-D1BE8E6876D9}" type="presParOf" srcId="{DD8295A3-D4CA-40DD-9C88-49A4E5E77D25}" destId="{EF38A3E7-9796-4538-AC68-2588D8708CC8}" srcOrd="4" destOrd="0" presId="urn:microsoft.com/office/officeart/2005/8/layout/hProcess9"/>
    <dgm:cxn modelId="{D62CEF16-8E34-4126-9DEC-490C8F12A177}" type="presParOf" srcId="{DD8295A3-D4CA-40DD-9C88-49A4E5E77D25}" destId="{E437072A-B50B-4D80-AD98-BDCDAE9AF376}" srcOrd="5" destOrd="0" presId="urn:microsoft.com/office/officeart/2005/8/layout/hProcess9"/>
    <dgm:cxn modelId="{2D90DCAF-1760-416B-9D36-0216EE3605F8}" type="presParOf" srcId="{DD8295A3-D4CA-40DD-9C88-49A4E5E77D25}" destId="{70C245FB-243F-458F-9800-C5E8ABDDE3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334D37F-AFF0-4896-882B-5F30769E0CA1}" type="doc">
      <dgm:prSet loTypeId="urn:microsoft.com/office/officeart/2005/8/layout/vList3#5" loCatId="list" qsTypeId="urn:microsoft.com/office/officeart/2005/8/quickstyle/simple1" qsCatId="simple" csTypeId="urn:microsoft.com/office/officeart/2005/8/colors/colorful3" csCatId="colorful" phldr="1"/>
      <dgm:spPr/>
      <dgm:t>
        <a:bodyPr/>
        <a:lstStyle/>
        <a:p>
          <a:endParaRPr lang="ru-RU"/>
        </a:p>
      </dgm:t>
    </dgm:pt>
    <dgm:pt modelId="{49A5BDF9-3B0F-435D-B682-75022C65DD48}">
      <dgm:prSet/>
      <dgm:spPr/>
      <dgm:t>
        <a:bodyPr/>
        <a:lstStyle/>
        <a:p>
          <a:pPr rtl="0"/>
          <a:r>
            <a:rPr lang="ru-RU" dirty="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p>
      </dgm:t>
    </dgm:pt>
    <dgm:pt modelId="{61BBA1A3-0958-4E6E-9F22-1D4EF4AB5E48}" type="parTrans" cxnId="{3B110C29-0348-4270-BEB2-453AD741DDDA}">
      <dgm:prSet/>
      <dgm:spPr/>
      <dgm:t>
        <a:bodyPr/>
        <a:lstStyle/>
        <a:p>
          <a:endParaRPr lang="ru-RU"/>
        </a:p>
      </dgm:t>
    </dgm:pt>
    <dgm:pt modelId="{7D78B5DB-2180-43A8-9627-6BBD4A178740}" type="sibTrans" cxnId="{3B110C29-0348-4270-BEB2-453AD741DDDA}">
      <dgm:prSet/>
      <dgm:spPr/>
      <dgm:t>
        <a:bodyPr/>
        <a:lstStyle/>
        <a:p>
          <a:endParaRPr lang="ru-RU"/>
        </a:p>
      </dgm:t>
    </dgm:pt>
    <dgm:pt modelId="{F79DC8FE-FCF0-4564-9975-8C2BEA10BD82}">
      <dgm:prSet/>
      <dgm:spPr/>
      <dgm:t>
        <a:bodyPr/>
        <a:lstStyle/>
        <a:p>
          <a:pPr rtl="0"/>
          <a:r>
            <a:rPr lang="ru-RU" dirty="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p>
      </dgm:t>
    </dgm:pt>
    <dgm:pt modelId="{0A695498-4B5C-4A93-AC5C-F141099D19FD}" type="parTrans" cxnId="{438F33F4-3055-483D-AA1A-434D88F52E0C}">
      <dgm:prSet/>
      <dgm:spPr/>
      <dgm:t>
        <a:bodyPr/>
        <a:lstStyle/>
        <a:p>
          <a:endParaRPr lang="ru-RU"/>
        </a:p>
      </dgm:t>
    </dgm:pt>
    <dgm:pt modelId="{CB4E9F3F-56C3-4821-A926-2BFE51AF60F5}" type="sibTrans" cxnId="{438F33F4-3055-483D-AA1A-434D88F52E0C}">
      <dgm:prSet/>
      <dgm:spPr/>
      <dgm:t>
        <a:bodyPr/>
        <a:lstStyle/>
        <a:p>
          <a:endParaRPr lang="ru-RU"/>
        </a:p>
      </dgm:t>
    </dgm:pt>
    <dgm:pt modelId="{44DD3336-EE07-4330-8AE4-F6E4254C51CB}" type="pres">
      <dgm:prSet presAssocID="{1334D37F-AFF0-4896-882B-5F30769E0CA1}" presName="linearFlow" presStyleCnt="0">
        <dgm:presLayoutVars>
          <dgm:dir/>
          <dgm:resizeHandles val="exact"/>
        </dgm:presLayoutVars>
      </dgm:prSet>
      <dgm:spPr/>
    </dgm:pt>
    <dgm:pt modelId="{4CDE8D07-55C0-4D42-93BD-7F529CA0371E}" type="pres">
      <dgm:prSet presAssocID="{49A5BDF9-3B0F-435D-B682-75022C65DD48}" presName="composite" presStyleCnt="0"/>
      <dgm:spPr/>
    </dgm:pt>
    <dgm:pt modelId="{989BE51A-4546-4E37-80A0-D1801EF6AF93}" type="pres">
      <dgm:prSet presAssocID="{49A5BDF9-3B0F-435D-B682-75022C65DD48}" presName="imgShp" presStyleLbl="fgImgPlace1" presStyleIdx="0" presStyleCnt="2"/>
      <dgm:spPr>
        <a:blipFill rotWithShape="0">
          <a:blip xmlns:r="http://schemas.openxmlformats.org/officeDocument/2006/relationships" r:embed="rId1"/>
          <a:stretch>
            <a:fillRect/>
          </a:stretch>
        </a:blipFill>
      </dgm:spPr>
    </dgm:pt>
    <dgm:pt modelId="{FBEF8FD9-69C8-487F-B573-D111DF250793}" type="pres">
      <dgm:prSet presAssocID="{49A5BDF9-3B0F-435D-B682-75022C65DD48}" presName="txShp" presStyleLbl="node1" presStyleIdx="0" presStyleCnt="2">
        <dgm:presLayoutVars>
          <dgm:bulletEnabled val="1"/>
        </dgm:presLayoutVars>
      </dgm:prSet>
      <dgm:spPr/>
    </dgm:pt>
    <dgm:pt modelId="{495B5275-8863-4961-BC1C-81D831AE812F}" type="pres">
      <dgm:prSet presAssocID="{7D78B5DB-2180-43A8-9627-6BBD4A178740}" presName="spacing" presStyleCnt="0"/>
      <dgm:spPr/>
    </dgm:pt>
    <dgm:pt modelId="{8899B788-F5E8-4872-9396-751AE4DED137}" type="pres">
      <dgm:prSet presAssocID="{F79DC8FE-FCF0-4564-9975-8C2BEA10BD82}" presName="composite" presStyleCnt="0"/>
      <dgm:spPr/>
    </dgm:pt>
    <dgm:pt modelId="{7ED57BFF-A430-4E35-B786-A50365FC4078}" type="pres">
      <dgm:prSet presAssocID="{F79DC8FE-FCF0-4564-9975-8C2BEA10BD82}" presName="imgShp" presStyleLbl="fgImgPlace1" presStyleIdx="1" presStyleCnt="2"/>
      <dgm:spPr>
        <a:blipFill rotWithShape="0">
          <a:blip xmlns:r="http://schemas.openxmlformats.org/officeDocument/2006/relationships" r:embed="rId2"/>
          <a:stretch>
            <a:fillRect/>
          </a:stretch>
        </a:blipFill>
      </dgm:spPr>
    </dgm:pt>
    <dgm:pt modelId="{220BE5B7-3B77-4B11-B1D9-069D29852FC6}" type="pres">
      <dgm:prSet presAssocID="{F79DC8FE-FCF0-4564-9975-8C2BEA10BD82}" presName="txShp" presStyleLbl="node1" presStyleIdx="1" presStyleCnt="2">
        <dgm:presLayoutVars>
          <dgm:bulletEnabled val="1"/>
        </dgm:presLayoutVars>
      </dgm:prSet>
      <dgm:spPr/>
    </dgm:pt>
  </dgm:ptLst>
  <dgm:cxnLst>
    <dgm:cxn modelId="{A6951E0F-085D-4AD9-8394-00F146163698}" type="presOf" srcId="{F79DC8FE-FCF0-4564-9975-8C2BEA10BD82}" destId="{220BE5B7-3B77-4B11-B1D9-069D29852FC6}" srcOrd="0" destOrd="0" presId="urn:microsoft.com/office/officeart/2005/8/layout/vList3#5"/>
    <dgm:cxn modelId="{A57D0C12-6A95-406B-9DDE-B7AC17AAB2C6}" type="presOf" srcId="{1334D37F-AFF0-4896-882B-5F30769E0CA1}" destId="{44DD3336-EE07-4330-8AE4-F6E4254C51CB}" srcOrd="0" destOrd="0" presId="urn:microsoft.com/office/officeart/2005/8/layout/vList3#5"/>
    <dgm:cxn modelId="{3B110C29-0348-4270-BEB2-453AD741DDDA}" srcId="{1334D37F-AFF0-4896-882B-5F30769E0CA1}" destId="{49A5BDF9-3B0F-435D-B682-75022C65DD48}" srcOrd="0" destOrd="0" parTransId="{61BBA1A3-0958-4E6E-9F22-1D4EF4AB5E48}" sibTransId="{7D78B5DB-2180-43A8-9627-6BBD4A178740}"/>
    <dgm:cxn modelId="{6DAFA251-2ECF-406C-8247-459BD3DB29DF}" type="presOf" srcId="{49A5BDF9-3B0F-435D-B682-75022C65DD48}" destId="{FBEF8FD9-69C8-487F-B573-D111DF250793}" srcOrd="0" destOrd="0" presId="urn:microsoft.com/office/officeart/2005/8/layout/vList3#5"/>
    <dgm:cxn modelId="{438F33F4-3055-483D-AA1A-434D88F52E0C}" srcId="{1334D37F-AFF0-4896-882B-5F30769E0CA1}" destId="{F79DC8FE-FCF0-4564-9975-8C2BEA10BD82}" srcOrd="1" destOrd="0" parTransId="{0A695498-4B5C-4A93-AC5C-F141099D19FD}" sibTransId="{CB4E9F3F-56C3-4821-A926-2BFE51AF60F5}"/>
    <dgm:cxn modelId="{0A4F718E-E7AA-44B2-BB52-02CE7D46BC44}" type="presParOf" srcId="{44DD3336-EE07-4330-8AE4-F6E4254C51CB}" destId="{4CDE8D07-55C0-4D42-93BD-7F529CA0371E}" srcOrd="0" destOrd="0" presId="urn:microsoft.com/office/officeart/2005/8/layout/vList3#5"/>
    <dgm:cxn modelId="{F4470D7E-20A3-48E9-99DD-07BBC90766E4}" type="presParOf" srcId="{4CDE8D07-55C0-4D42-93BD-7F529CA0371E}" destId="{989BE51A-4546-4E37-80A0-D1801EF6AF93}" srcOrd="0" destOrd="0" presId="urn:microsoft.com/office/officeart/2005/8/layout/vList3#5"/>
    <dgm:cxn modelId="{8324A366-C652-4E83-A571-666B2BDB4A2D}" type="presParOf" srcId="{4CDE8D07-55C0-4D42-93BD-7F529CA0371E}" destId="{FBEF8FD9-69C8-487F-B573-D111DF250793}" srcOrd="1" destOrd="0" presId="urn:microsoft.com/office/officeart/2005/8/layout/vList3#5"/>
    <dgm:cxn modelId="{6FD2FA5A-BF25-4883-BAF1-09218F56FDD8}" type="presParOf" srcId="{44DD3336-EE07-4330-8AE4-F6E4254C51CB}" destId="{495B5275-8863-4961-BC1C-81D831AE812F}" srcOrd="1" destOrd="0" presId="urn:microsoft.com/office/officeart/2005/8/layout/vList3#5"/>
    <dgm:cxn modelId="{1CDFBFA5-5E7D-4A11-8B79-2CAFCF58E5A1}" type="presParOf" srcId="{44DD3336-EE07-4330-8AE4-F6E4254C51CB}" destId="{8899B788-F5E8-4872-9396-751AE4DED137}" srcOrd="2" destOrd="0" presId="urn:microsoft.com/office/officeart/2005/8/layout/vList3#5"/>
    <dgm:cxn modelId="{4F270020-B7FF-42DF-A380-207EE519D9E4}" type="presParOf" srcId="{8899B788-F5E8-4872-9396-751AE4DED137}" destId="{7ED57BFF-A430-4E35-B786-A50365FC4078}" srcOrd="0" destOrd="0" presId="urn:microsoft.com/office/officeart/2005/8/layout/vList3#5"/>
    <dgm:cxn modelId="{A48C5A25-6789-46B5-B0A8-D1549ECFF4D6}" type="presParOf" srcId="{8899B788-F5E8-4872-9396-751AE4DED137}" destId="{220BE5B7-3B77-4B11-B1D9-069D29852FC6}"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975E6-2BA9-40E8-8773-A86F00B93C7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69561FFE-6138-4F13-B238-F78748746CBE}">
      <dgm:prSet/>
      <dgm:spPr/>
      <dgm:t>
        <a:bodyPr/>
        <a:lstStyle/>
        <a:p>
          <a:pPr algn="just" rtl="0"/>
          <a:r>
            <a:rPr lang="ru-RU" dirty="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p>
      </dgm:t>
    </dgm:pt>
    <dgm:pt modelId="{A693D7CE-6D8B-4917-86F9-5ADBF1D53088}" type="parTrans" cxnId="{52DB11C1-7932-4CA3-B9C0-6D6885D2C9A4}">
      <dgm:prSet/>
      <dgm:spPr/>
      <dgm:t>
        <a:bodyPr/>
        <a:lstStyle/>
        <a:p>
          <a:endParaRPr lang="ru-RU"/>
        </a:p>
      </dgm:t>
    </dgm:pt>
    <dgm:pt modelId="{5216B995-CA07-4E46-8E1F-6126B0FE51BD}" type="sibTrans" cxnId="{52DB11C1-7932-4CA3-B9C0-6D6885D2C9A4}">
      <dgm:prSet/>
      <dgm:spPr/>
      <dgm:t>
        <a:bodyPr/>
        <a:lstStyle/>
        <a:p>
          <a:endParaRPr lang="ru-RU"/>
        </a:p>
      </dgm:t>
    </dgm:pt>
    <dgm:pt modelId="{038DB70A-65AE-4DA3-8EF1-299D1395A7BC}" type="pres">
      <dgm:prSet presAssocID="{06E975E6-2BA9-40E8-8773-A86F00B93C7D}" presName="linear" presStyleCnt="0">
        <dgm:presLayoutVars>
          <dgm:animLvl val="lvl"/>
          <dgm:resizeHandles val="exact"/>
        </dgm:presLayoutVars>
      </dgm:prSet>
      <dgm:spPr/>
    </dgm:pt>
    <dgm:pt modelId="{1F10CC71-8476-45F9-B615-56D11FB2FF74}" type="pres">
      <dgm:prSet presAssocID="{69561FFE-6138-4F13-B238-F78748746CBE}" presName="parentText" presStyleLbl="node1" presStyleIdx="0" presStyleCnt="1">
        <dgm:presLayoutVars>
          <dgm:chMax val="0"/>
          <dgm:bulletEnabled val="1"/>
        </dgm:presLayoutVars>
      </dgm:prSet>
      <dgm:spPr/>
    </dgm:pt>
  </dgm:ptLst>
  <dgm:cxnLst>
    <dgm:cxn modelId="{391FA854-6D12-49E4-B533-7FC19079A4A6}" type="presOf" srcId="{69561FFE-6138-4F13-B238-F78748746CBE}" destId="{1F10CC71-8476-45F9-B615-56D11FB2FF74}" srcOrd="0" destOrd="0" presId="urn:microsoft.com/office/officeart/2005/8/layout/vList2"/>
    <dgm:cxn modelId="{52DB11C1-7932-4CA3-B9C0-6D6885D2C9A4}" srcId="{06E975E6-2BA9-40E8-8773-A86F00B93C7D}" destId="{69561FFE-6138-4F13-B238-F78748746CBE}" srcOrd="0" destOrd="0" parTransId="{A693D7CE-6D8B-4917-86F9-5ADBF1D53088}" sibTransId="{5216B995-CA07-4E46-8E1F-6126B0FE51BD}"/>
    <dgm:cxn modelId="{D64949D8-EAC1-409F-B904-37215E9E0211}" type="presOf" srcId="{06E975E6-2BA9-40E8-8773-A86F00B93C7D}" destId="{038DB70A-65AE-4DA3-8EF1-299D1395A7BC}" srcOrd="0" destOrd="0" presId="urn:microsoft.com/office/officeart/2005/8/layout/vList2"/>
    <dgm:cxn modelId="{45C9137C-8E97-42CD-86C3-664360CFC0C8}" type="presParOf" srcId="{038DB70A-65AE-4DA3-8EF1-299D1395A7BC}" destId="{1F10CC71-8476-45F9-B615-56D11FB2FF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CD041A6-5340-4888-9B8D-A252BC840AD5}"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ru-RU"/>
        </a:p>
      </dgm:t>
    </dgm:pt>
    <dgm:pt modelId="{4649A914-51EA-43B1-AF48-4F4179F94092}">
      <dgm:prSet custT="1"/>
      <dgm:spPr/>
      <dgm:t>
        <a:bodyPr/>
        <a:lstStyle/>
        <a:p>
          <a:pPr rtl="0"/>
          <a:r>
            <a:rPr lang="ru-RU" sz="1600" dirty="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p>
      </dgm:t>
    </dgm:pt>
    <dgm:pt modelId="{3DF2795F-0CBE-4674-9D44-E64BACF7C8B7}" type="parTrans" cxnId="{768490F8-1C8E-43EB-8797-F03A5938C4D3}">
      <dgm:prSet/>
      <dgm:spPr/>
      <dgm:t>
        <a:bodyPr/>
        <a:lstStyle/>
        <a:p>
          <a:endParaRPr lang="ru-RU"/>
        </a:p>
      </dgm:t>
    </dgm:pt>
    <dgm:pt modelId="{88A0D09B-C8DE-4DA3-9B02-C935322514E2}" type="sibTrans" cxnId="{768490F8-1C8E-43EB-8797-F03A5938C4D3}">
      <dgm:prSet/>
      <dgm:spPr/>
      <dgm:t>
        <a:bodyPr/>
        <a:lstStyle/>
        <a:p>
          <a:endParaRPr lang="ru-RU"/>
        </a:p>
      </dgm:t>
    </dgm:pt>
    <dgm:pt modelId="{DFC9685C-8A2D-4FB1-95A3-BF83F8B934AB}" type="pres">
      <dgm:prSet presAssocID="{7CD041A6-5340-4888-9B8D-A252BC840AD5}" presName="compositeShape" presStyleCnt="0">
        <dgm:presLayoutVars>
          <dgm:chMax val="7"/>
          <dgm:dir/>
          <dgm:resizeHandles val="exact"/>
        </dgm:presLayoutVars>
      </dgm:prSet>
      <dgm:spPr/>
    </dgm:pt>
    <dgm:pt modelId="{9E19399E-5CDB-40EC-ADCD-772762531E5B}" type="pres">
      <dgm:prSet presAssocID="{4649A914-51EA-43B1-AF48-4F4179F94092}" presName="circ1TxSh" presStyleLbl="vennNode1" presStyleIdx="0" presStyleCnt="1" custScaleX="123049" custLinFactNeighborX="-465" custLinFactNeighborY="-372"/>
      <dgm:spPr/>
    </dgm:pt>
  </dgm:ptLst>
  <dgm:cxnLst>
    <dgm:cxn modelId="{99132142-BDDB-46A4-8B03-B592EF9913EF}" type="presOf" srcId="{7CD041A6-5340-4888-9B8D-A252BC840AD5}" destId="{DFC9685C-8A2D-4FB1-95A3-BF83F8B934AB}" srcOrd="0" destOrd="0" presId="urn:microsoft.com/office/officeart/2005/8/layout/venn1"/>
    <dgm:cxn modelId="{9987A278-AE19-4F59-AA89-5FFA574244C0}" type="presOf" srcId="{4649A914-51EA-43B1-AF48-4F4179F94092}" destId="{9E19399E-5CDB-40EC-ADCD-772762531E5B}" srcOrd="0" destOrd="0" presId="urn:microsoft.com/office/officeart/2005/8/layout/venn1"/>
    <dgm:cxn modelId="{768490F8-1C8E-43EB-8797-F03A5938C4D3}" srcId="{7CD041A6-5340-4888-9B8D-A252BC840AD5}" destId="{4649A914-51EA-43B1-AF48-4F4179F94092}" srcOrd="0" destOrd="0" parTransId="{3DF2795F-0CBE-4674-9D44-E64BACF7C8B7}" sibTransId="{88A0D09B-C8DE-4DA3-9B02-C935322514E2}"/>
    <dgm:cxn modelId="{E404C933-7991-42A9-8FE0-1F1EAD7473E8}" type="presParOf" srcId="{DFC9685C-8A2D-4FB1-95A3-BF83F8B934AB}" destId="{9E19399E-5CDB-40EC-ADCD-772762531E5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442A88A-8ADC-4B92-BB6D-EF181F2FCCDB}" type="doc">
      <dgm:prSet loTypeId="urn:microsoft.com/office/officeart/2005/8/layout/hProcess11" loCatId="process" qsTypeId="urn:microsoft.com/office/officeart/2005/8/quickstyle/simple1" qsCatId="simple" csTypeId="urn:microsoft.com/office/officeart/2005/8/colors/colorful1#4" csCatId="colorful" phldr="1"/>
      <dgm:spPr/>
      <dgm:t>
        <a:bodyPr/>
        <a:lstStyle/>
        <a:p>
          <a:endParaRPr lang="ru-RU"/>
        </a:p>
      </dgm:t>
    </dgm:pt>
    <dgm:pt modelId="{66D0DEA1-92B6-4A01-AAF3-2A5BE91F1947}">
      <dgm:prSet custT="1"/>
      <dgm:spPr/>
      <dgm:t>
        <a:bodyPr/>
        <a:lstStyle/>
        <a:p>
          <a:pPr rtl="0"/>
          <a:r>
            <a:rPr lang="ru-RU" sz="1400" dirty="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p>
      </dgm:t>
    </dgm:pt>
    <dgm:pt modelId="{CD562B22-DFF0-4CEC-9F36-ABCB868A119E}" type="parTrans" cxnId="{3151780E-4674-4B02-BD87-D139A31A2792}">
      <dgm:prSet/>
      <dgm:spPr/>
      <dgm:t>
        <a:bodyPr/>
        <a:lstStyle/>
        <a:p>
          <a:endParaRPr lang="ru-RU"/>
        </a:p>
      </dgm:t>
    </dgm:pt>
    <dgm:pt modelId="{140BADB3-1EC7-483A-8924-C9AF0C7ED911}" type="sibTrans" cxnId="{3151780E-4674-4B02-BD87-D139A31A2792}">
      <dgm:prSet/>
      <dgm:spPr/>
      <dgm:t>
        <a:bodyPr/>
        <a:lstStyle/>
        <a:p>
          <a:endParaRPr lang="ru-RU"/>
        </a:p>
      </dgm:t>
    </dgm:pt>
    <dgm:pt modelId="{7EC8BF9B-FDD6-470E-B8EB-8C471E4F123D}">
      <dgm:prSet custT="1"/>
      <dgm:spPr/>
      <dgm:t>
        <a:bodyPr/>
        <a:lstStyle/>
        <a:p>
          <a:pPr rtl="0"/>
          <a:r>
            <a:rPr lang="ru-RU" sz="1400" dirty="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p>
      </dgm:t>
    </dgm:pt>
    <dgm:pt modelId="{C1A700C9-D2AF-4EC5-A623-EC34A439283B}" type="parTrans" cxnId="{63092A04-6AD2-4DC4-8DC1-31C27673D101}">
      <dgm:prSet/>
      <dgm:spPr/>
      <dgm:t>
        <a:bodyPr/>
        <a:lstStyle/>
        <a:p>
          <a:endParaRPr lang="ru-RU"/>
        </a:p>
      </dgm:t>
    </dgm:pt>
    <dgm:pt modelId="{88FF7C9F-D5C2-4453-8EAD-9818A1BF13B7}" type="sibTrans" cxnId="{63092A04-6AD2-4DC4-8DC1-31C27673D101}">
      <dgm:prSet/>
      <dgm:spPr/>
      <dgm:t>
        <a:bodyPr/>
        <a:lstStyle/>
        <a:p>
          <a:endParaRPr lang="ru-RU"/>
        </a:p>
      </dgm:t>
    </dgm:pt>
    <dgm:pt modelId="{ABB7379A-EB10-4806-BF8D-CF8833F4F565}">
      <dgm:prSet custT="1"/>
      <dgm:spPr/>
      <dgm:t>
        <a:bodyPr/>
        <a:lstStyle/>
        <a:p>
          <a:pPr rtl="0"/>
          <a:r>
            <a:rPr lang="ru-RU" sz="1400" dirty="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p>
      </dgm:t>
    </dgm:pt>
    <dgm:pt modelId="{255A7825-B429-44F5-AB85-B5378E0F4E1D}" type="parTrans" cxnId="{F23E637D-CB3D-403A-861D-8FF5D01B9DCB}">
      <dgm:prSet/>
      <dgm:spPr/>
      <dgm:t>
        <a:bodyPr/>
        <a:lstStyle/>
        <a:p>
          <a:endParaRPr lang="ru-RU"/>
        </a:p>
      </dgm:t>
    </dgm:pt>
    <dgm:pt modelId="{F67B5A19-774F-485E-A417-A3F0730AE6FA}" type="sibTrans" cxnId="{F23E637D-CB3D-403A-861D-8FF5D01B9DCB}">
      <dgm:prSet/>
      <dgm:spPr/>
      <dgm:t>
        <a:bodyPr/>
        <a:lstStyle/>
        <a:p>
          <a:endParaRPr lang="ru-RU"/>
        </a:p>
      </dgm:t>
    </dgm:pt>
    <dgm:pt modelId="{7E9F6D77-4640-4135-ACD5-4EA3BCA8A839}">
      <dgm:prSet custT="1"/>
      <dgm:spPr/>
      <dgm:t>
        <a:bodyPr/>
        <a:lstStyle/>
        <a:p>
          <a:pPr rtl="0"/>
          <a:r>
            <a:rPr lang="ru-RU" sz="1400" dirty="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p>
      </dgm:t>
    </dgm:pt>
    <dgm:pt modelId="{0E53919F-1704-410B-B490-7840C90B351D}" type="parTrans" cxnId="{D5FE3C03-BF75-415E-AD59-466D91D183BC}">
      <dgm:prSet/>
      <dgm:spPr/>
      <dgm:t>
        <a:bodyPr/>
        <a:lstStyle/>
        <a:p>
          <a:endParaRPr lang="ru-RU"/>
        </a:p>
      </dgm:t>
    </dgm:pt>
    <dgm:pt modelId="{E42AF6A6-64F3-4FC3-A320-33FE0FC2C1BC}" type="sibTrans" cxnId="{D5FE3C03-BF75-415E-AD59-466D91D183BC}">
      <dgm:prSet/>
      <dgm:spPr/>
      <dgm:t>
        <a:bodyPr/>
        <a:lstStyle/>
        <a:p>
          <a:endParaRPr lang="ru-RU"/>
        </a:p>
      </dgm:t>
    </dgm:pt>
    <dgm:pt modelId="{1F7EB26A-534A-4B2B-B0ED-254E7426A0F0}" type="pres">
      <dgm:prSet presAssocID="{D442A88A-8ADC-4B92-BB6D-EF181F2FCCDB}" presName="Name0" presStyleCnt="0">
        <dgm:presLayoutVars>
          <dgm:dir/>
          <dgm:resizeHandles val="exact"/>
        </dgm:presLayoutVars>
      </dgm:prSet>
      <dgm:spPr/>
    </dgm:pt>
    <dgm:pt modelId="{533A7E61-2E96-4E27-A0E6-BE58B26DB6F8}" type="pres">
      <dgm:prSet presAssocID="{D442A88A-8ADC-4B92-BB6D-EF181F2FCCDB}" presName="arrow" presStyleLbl="bgShp" presStyleIdx="0" presStyleCnt="1"/>
      <dgm:spPr/>
    </dgm:pt>
    <dgm:pt modelId="{D12C5D88-7AEC-4D71-B39F-1B61E65487CC}" type="pres">
      <dgm:prSet presAssocID="{D442A88A-8ADC-4B92-BB6D-EF181F2FCCDB}" presName="points" presStyleCnt="0"/>
      <dgm:spPr/>
    </dgm:pt>
    <dgm:pt modelId="{5B8FF375-B0F9-4901-B7BE-7827D2A13171}" type="pres">
      <dgm:prSet presAssocID="{66D0DEA1-92B6-4A01-AAF3-2A5BE91F1947}" presName="compositeA" presStyleCnt="0"/>
      <dgm:spPr/>
    </dgm:pt>
    <dgm:pt modelId="{1C58F206-62B9-490A-9D7D-52BC12A904E6}" type="pres">
      <dgm:prSet presAssocID="{66D0DEA1-92B6-4A01-AAF3-2A5BE91F1947}" presName="textA" presStyleLbl="revTx" presStyleIdx="0" presStyleCnt="4">
        <dgm:presLayoutVars>
          <dgm:bulletEnabled val="1"/>
        </dgm:presLayoutVars>
      </dgm:prSet>
      <dgm:spPr/>
    </dgm:pt>
    <dgm:pt modelId="{165BE405-8F79-4F71-B61F-4052E3D1A19E}" type="pres">
      <dgm:prSet presAssocID="{66D0DEA1-92B6-4A01-AAF3-2A5BE91F1947}" presName="circleA" presStyleLbl="node1" presStyleIdx="0" presStyleCnt="4"/>
      <dgm:spPr/>
    </dgm:pt>
    <dgm:pt modelId="{B6AEB4F8-7D91-4001-9114-651130D539DB}" type="pres">
      <dgm:prSet presAssocID="{66D0DEA1-92B6-4A01-AAF3-2A5BE91F1947}" presName="spaceA" presStyleCnt="0"/>
      <dgm:spPr/>
    </dgm:pt>
    <dgm:pt modelId="{B28F6BA4-ED6F-4E8D-ABE2-32CBF2F6C447}" type="pres">
      <dgm:prSet presAssocID="{140BADB3-1EC7-483A-8924-C9AF0C7ED911}" presName="space" presStyleCnt="0"/>
      <dgm:spPr/>
    </dgm:pt>
    <dgm:pt modelId="{30040C50-3610-4DA2-9116-B964C1065317}" type="pres">
      <dgm:prSet presAssocID="{7EC8BF9B-FDD6-470E-B8EB-8C471E4F123D}" presName="compositeB" presStyleCnt="0"/>
      <dgm:spPr/>
    </dgm:pt>
    <dgm:pt modelId="{F8B65690-0B94-4700-89A6-4024C0595FDA}" type="pres">
      <dgm:prSet presAssocID="{7EC8BF9B-FDD6-470E-B8EB-8C471E4F123D}" presName="textB" presStyleLbl="revTx" presStyleIdx="1" presStyleCnt="4">
        <dgm:presLayoutVars>
          <dgm:bulletEnabled val="1"/>
        </dgm:presLayoutVars>
      </dgm:prSet>
      <dgm:spPr/>
    </dgm:pt>
    <dgm:pt modelId="{FDCE4089-F7A0-45CB-BC7C-3B6F263AE9B8}" type="pres">
      <dgm:prSet presAssocID="{7EC8BF9B-FDD6-470E-B8EB-8C471E4F123D}" presName="circleB" presStyleLbl="node1" presStyleIdx="1" presStyleCnt="4"/>
      <dgm:spPr/>
    </dgm:pt>
    <dgm:pt modelId="{02C082D4-C49B-439F-BE73-B8F392A2DB11}" type="pres">
      <dgm:prSet presAssocID="{7EC8BF9B-FDD6-470E-B8EB-8C471E4F123D}" presName="spaceB" presStyleCnt="0"/>
      <dgm:spPr/>
    </dgm:pt>
    <dgm:pt modelId="{59BC5CDF-9AE2-499E-AC6B-80B056A5EB8C}" type="pres">
      <dgm:prSet presAssocID="{88FF7C9F-D5C2-4453-8EAD-9818A1BF13B7}" presName="space" presStyleCnt="0"/>
      <dgm:spPr/>
    </dgm:pt>
    <dgm:pt modelId="{BB86F338-709B-405F-AB74-6FF71858CB78}" type="pres">
      <dgm:prSet presAssocID="{ABB7379A-EB10-4806-BF8D-CF8833F4F565}" presName="compositeA" presStyleCnt="0"/>
      <dgm:spPr/>
    </dgm:pt>
    <dgm:pt modelId="{D1E22BD9-E0F5-4116-B81C-EE76C44767ED}" type="pres">
      <dgm:prSet presAssocID="{ABB7379A-EB10-4806-BF8D-CF8833F4F565}" presName="textA" presStyleLbl="revTx" presStyleIdx="2" presStyleCnt="4" custScaleX="127934" custLinFactNeighborX="11275">
        <dgm:presLayoutVars>
          <dgm:bulletEnabled val="1"/>
        </dgm:presLayoutVars>
      </dgm:prSet>
      <dgm:spPr/>
    </dgm:pt>
    <dgm:pt modelId="{6E416F77-F0BE-42C2-A3FE-C28E6ED5DC0C}" type="pres">
      <dgm:prSet presAssocID="{ABB7379A-EB10-4806-BF8D-CF8833F4F565}" presName="circleA" presStyleLbl="node1" presStyleIdx="2" presStyleCnt="4"/>
      <dgm:spPr/>
    </dgm:pt>
    <dgm:pt modelId="{446F8B89-8F7A-49A6-B0A4-AF76115C24D4}" type="pres">
      <dgm:prSet presAssocID="{ABB7379A-EB10-4806-BF8D-CF8833F4F565}" presName="spaceA" presStyleCnt="0"/>
      <dgm:spPr/>
    </dgm:pt>
    <dgm:pt modelId="{7BA70023-5E06-44B0-AD4A-99BC1148E262}" type="pres">
      <dgm:prSet presAssocID="{F67B5A19-774F-485E-A417-A3F0730AE6FA}" presName="space" presStyleCnt="0"/>
      <dgm:spPr/>
    </dgm:pt>
    <dgm:pt modelId="{9B0709DA-36CE-4CC2-B2EB-5C183CC2678F}" type="pres">
      <dgm:prSet presAssocID="{7E9F6D77-4640-4135-ACD5-4EA3BCA8A839}" presName="compositeB" presStyleCnt="0"/>
      <dgm:spPr/>
    </dgm:pt>
    <dgm:pt modelId="{8270520F-463A-42AD-95F7-4DED4240D315}" type="pres">
      <dgm:prSet presAssocID="{7E9F6D77-4640-4135-ACD5-4EA3BCA8A839}" presName="textB" presStyleLbl="revTx" presStyleIdx="3" presStyleCnt="4" custScaleX="124316" custLinFactNeighborX="-14890">
        <dgm:presLayoutVars>
          <dgm:bulletEnabled val="1"/>
        </dgm:presLayoutVars>
      </dgm:prSet>
      <dgm:spPr/>
    </dgm:pt>
    <dgm:pt modelId="{02560542-3FDE-45BB-A526-66916D06FF8B}" type="pres">
      <dgm:prSet presAssocID="{7E9F6D77-4640-4135-ACD5-4EA3BCA8A839}" presName="circleB" presStyleLbl="node1" presStyleIdx="3" presStyleCnt="4"/>
      <dgm:spPr/>
    </dgm:pt>
    <dgm:pt modelId="{10A020F3-2D2C-419C-9A96-025E610F85F3}" type="pres">
      <dgm:prSet presAssocID="{7E9F6D77-4640-4135-ACD5-4EA3BCA8A839}" presName="spaceB" presStyleCnt="0"/>
      <dgm:spPr/>
    </dgm:pt>
  </dgm:ptLst>
  <dgm:cxnLst>
    <dgm:cxn modelId="{D5FE3C03-BF75-415E-AD59-466D91D183BC}" srcId="{D442A88A-8ADC-4B92-BB6D-EF181F2FCCDB}" destId="{7E9F6D77-4640-4135-ACD5-4EA3BCA8A839}" srcOrd="3" destOrd="0" parTransId="{0E53919F-1704-410B-B490-7840C90B351D}" sibTransId="{E42AF6A6-64F3-4FC3-A320-33FE0FC2C1BC}"/>
    <dgm:cxn modelId="{63092A04-6AD2-4DC4-8DC1-31C27673D101}" srcId="{D442A88A-8ADC-4B92-BB6D-EF181F2FCCDB}" destId="{7EC8BF9B-FDD6-470E-B8EB-8C471E4F123D}" srcOrd="1" destOrd="0" parTransId="{C1A700C9-D2AF-4EC5-A623-EC34A439283B}" sibTransId="{88FF7C9F-D5C2-4453-8EAD-9818A1BF13B7}"/>
    <dgm:cxn modelId="{3151780E-4674-4B02-BD87-D139A31A2792}" srcId="{D442A88A-8ADC-4B92-BB6D-EF181F2FCCDB}" destId="{66D0DEA1-92B6-4A01-AAF3-2A5BE91F1947}" srcOrd="0" destOrd="0" parTransId="{CD562B22-DFF0-4CEC-9F36-ABCB868A119E}" sibTransId="{140BADB3-1EC7-483A-8924-C9AF0C7ED911}"/>
    <dgm:cxn modelId="{72D12E48-7818-4BF0-A3E3-A27F231F98B4}" type="presOf" srcId="{ABB7379A-EB10-4806-BF8D-CF8833F4F565}" destId="{D1E22BD9-E0F5-4116-B81C-EE76C44767ED}" srcOrd="0" destOrd="0" presId="urn:microsoft.com/office/officeart/2005/8/layout/hProcess11"/>
    <dgm:cxn modelId="{BC6CAF4F-1DD1-452C-B130-E8F671C81AB0}" type="presOf" srcId="{7EC8BF9B-FDD6-470E-B8EB-8C471E4F123D}" destId="{F8B65690-0B94-4700-89A6-4024C0595FDA}" srcOrd="0" destOrd="0" presId="urn:microsoft.com/office/officeart/2005/8/layout/hProcess11"/>
    <dgm:cxn modelId="{F23E637D-CB3D-403A-861D-8FF5D01B9DCB}" srcId="{D442A88A-8ADC-4B92-BB6D-EF181F2FCCDB}" destId="{ABB7379A-EB10-4806-BF8D-CF8833F4F565}" srcOrd="2" destOrd="0" parTransId="{255A7825-B429-44F5-AB85-B5378E0F4E1D}" sibTransId="{F67B5A19-774F-485E-A417-A3F0730AE6FA}"/>
    <dgm:cxn modelId="{D57D1791-3FDC-4BA5-8FE3-611770F6A473}" type="presOf" srcId="{D442A88A-8ADC-4B92-BB6D-EF181F2FCCDB}" destId="{1F7EB26A-534A-4B2B-B0ED-254E7426A0F0}" srcOrd="0" destOrd="0" presId="urn:microsoft.com/office/officeart/2005/8/layout/hProcess11"/>
    <dgm:cxn modelId="{51532AAD-08A8-4C30-B3E1-D736EE51C2A8}" type="presOf" srcId="{7E9F6D77-4640-4135-ACD5-4EA3BCA8A839}" destId="{8270520F-463A-42AD-95F7-4DED4240D315}" srcOrd="0" destOrd="0" presId="urn:microsoft.com/office/officeart/2005/8/layout/hProcess11"/>
    <dgm:cxn modelId="{C5825DDC-F08D-4706-BB6A-ED4783A7F13E}" type="presOf" srcId="{66D0DEA1-92B6-4A01-AAF3-2A5BE91F1947}" destId="{1C58F206-62B9-490A-9D7D-52BC12A904E6}" srcOrd="0" destOrd="0" presId="urn:microsoft.com/office/officeart/2005/8/layout/hProcess11"/>
    <dgm:cxn modelId="{ADCAE9E1-AD63-4BDA-8F0F-48DA7F52C02B}" type="presParOf" srcId="{1F7EB26A-534A-4B2B-B0ED-254E7426A0F0}" destId="{533A7E61-2E96-4E27-A0E6-BE58B26DB6F8}" srcOrd="0" destOrd="0" presId="urn:microsoft.com/office/officeart/2005/8/layout/hProcess11"/>
    <dgm:cxn modelId="{88A6B197-07BC-417E-9717-E22F418E66BC}" type="presParOf" srcId="{1F7EB26A-534A-4B2B-B0ED-254E7426A0F0}" destId="{D12C5D88-7AEC-4D71-B39F-1B61E65487CC}" srcOrd="1" destOrd="0" presId="urn:microsoft.com/office/officeart/2005/8/layout/hProcess11"/>
    <dgm:cxn modelId="{3A80AA35-E95B-4229-8FCF-A561A70BE03E}" type="presParOf" srcId="{D12C5D88-7AEC-4D71-B39F-1B61E65487CC}" destId="{5B8FF375-B0F9-4901-B7BE-7827D2A13171}" srcOrd="0" destOrd="0" presId="urn:microsoft.com/office/officeart/2005/8/layout/hProcess11"/>
    <dgm:cxn modelId="{234D739F-4549-4D43-86B7-96B8F1B838FB}" type="presParOf" srcId="{5B8FF375-B0F9-4901-B7BE-7827D2A13171}" destId="{1C58F206-62B9-490A-9D7D-52BC12A904E6}" srcOrd="0" destOrd="0" presId="urn:microsoft.com/office/officeart/2005/8/layout/hProcess11"/>
    <dgm:cxn modelId="{B8DE9321-3843-4587-9AC1-8B770016F738}" type="presParOf" srcId="{5B8FF375-B0F9-4901-B7BE-7827D2A13171}" destId="{165BE405-8F79-4F71-B61F-4052E3D1A19E}" srcOrd="1" destOrd="0" presId="urn:microsoft.com/office/officeart/2005/8/layout/hProcess11"/>
    <dgm:cxn modelId="{89E1591B-B786-4D35-96B4-FCA8C8A9E3A1}" type="presParOf" srcId="{5B8FF375-B0F9-4901-B7BE-7827D2A13171}" destId="{B6AEB4F8-7D91-4001-9114-651130D539DB}" srcOrd="2" destOrd="0" presId="urn:microsoft.com/office/officeart/2005/8/layout/hProcess11"/>
    <dgm:cxn modelId="{B5EECABD-ABE9-45DA-995B-B03F4C883158}" type="presParOf" srcId="{D12C5D88-7AEC-4D71-B39F-1B61E65487CC}" destId="{B28F6BA4-ED6F-4E8D-ABE2-32CBF2F6C447}" srcOrd="1" destOrd="0" presId="urn:microsoft.com/office/officeart/2005/8/layout/hProcess11"/>
    <dgm:cxn modelId="{ABD66E16-7CF8-43FD-BD6A-5D0B96F49D00}" type="presParOf" srcId="{D12C5D88-7AEC-4D71-B39F-1B61E65487CC}" destId="{30040C50-3610-4DA2-9116-B964C1065317}" srcOrd="2" destOrd="0" presId="urn:microsoft.com/office/officeart/2005/8/layout/hProcess11"/>
    <dgm:cxn modelId="{B5C8D28C-10AD-46AD-AA36-11749EE589D8}" type="presParOf" srcId="{30040C50-3610-4DA2-9116-B964C1065317}" destId="{F8B65690-0B94-4700-89A6-4024C0595FDA}" srcOrd="0" destOrd="0" presId="urn:microsoft.com/office/officeart/2005/8/layout/hProcess11"/>
    <dgm:cxn modelId="{35F46679-4657-49C4-AEB9-E042C98D0F2C}" type="presParOf" srcId="{30040C50-3610-4DA2-9116-B964C1065317}" destId="{FDCE4089-F7A0-45CB-BC7C-3B6F263AE9B8}" srcOrd="1" destOrd="0" presId="urn:microsoft.com/office/officeart/2005/8/layout/hProcess11"/>
    <dgm:cxn modelId="{26C6B168-630F-4937-95A6-5406E3FEC7FB}" type="presParOf" srcId="{30040C50-3610-4DA2-9116-B964C1065317}" destId="{02C082D4-C49B-439F-BE73-B8F392A2DB11}" srcOrd="2" destOrd="0" presId="urn:microsoft.com/office/officeart/2005/8/layout/hProcess11"/>
    <dgm:cxn modelId="{AD6C9204-F42E-40F0-AE9D-83A76FD43FD9}" type="presParOf" srcId="{D12C5D88-7AEC-4D71-B39F-1B61E65487CC}" destId="{59BC5CDF-9AE2-499E-AC6B-80B056A5EB8C}" srcOrd="3" destOrd="0" presId="urn:microsoft.com/office/officeart/2005/8/layout/hProcess11"/>
    <dgm:cxn modelId="{BA3E5A3C-E603-4405-A86B-53B718386FB3}" type="presParOf" srcId="{D12C5D88-7AEC-4D71-B39F-1B61E65487CC}" destId="{BB86F338-709B-405F-AB74-6FF71858CB78}" srcOrd="4" destOrd="0" presId="urn:microsoft.com/office/officeart/2005/8/layout/hProcess11"/>
    <dgm:cxn modelId="{2506BE7A-4EA9-46F8-95BC-AB78F1E499FB}" type="presParOf" srcId="{BB86F338-709B-405F-AB74-6FF71858CB78}" destId="{D1E22BD9-E0F5-4116-B81C-EE76C44767ED}" srcOrd="0" destOrd="0" presId="urn:microsoft.com/office/officeart/2005/8/layout/hProcess11"/>
    <dgm:cxn modelId="{8317E5D6-159E-44C2-8C86-65B8434DB43D}" type="presParOf" srcId="{BB86F338-709B-405F-AB74-6FF71858CB78}" destId="{6E416F77-F0BE-42C2-A3FE-C28E6ED5DC0C}" srcOrd="1" destOrd="0" presId="urn:microsoft.com/office/officeart/2005/8/layout/hProcess11"/>
    <dgm:cxn modelId="{EB7031B2-4853-4549-823A-C10250E07F2B}" type="presParOf" srcId="{BB86F338-709B-405F-AB74-6FF71858CB78}" destId="{446F8B89-8F7A-49A6-B0A4-AF76115C24D4}" srcOrd="2" destOrd="0" presId="urn:microsoft.com/office/officeart/2005/8/layout/hProcess11"/>
    <dgm:cxn modelId="{F58F8362-77E3-4288-ACBE-356ADC8F2B09}" type="presParOf" srcId="{D12C5D88-7AEC-4D71-B39F-1B61E65487CC}" destId="{7BA70023-5E06-44B0-AD4A-99BC1148E262}" srcOrd="5" destOrd="0" presId="urn:microsoft.com/office/officeart/2005/8/layout/hProcess11"/>
    <dgm:cxn modelId="{28BEAAE0-D393-4A74-903D-3825150B5FBA}" type="presParOf" srcId="{D12C5D88-7AEC-4D71-B39F-1B61E65487CC}" destId="{9B0709DA-36CE-4CC2-B2EB-5C183CC2678F}" srcOrd="6" destOrd="0" presId="urn:microsoft.com/office/officeart/2005/8/layout/hProcess11"/>
    <dgm:cxn modelId="{DB236E34-8808-472E-96F0-675F1FE0D012}" type="presParOf" srcId="{9B0709DA-36CE-4CC2-B2EB-5C183CC2678F}" destId="{8270520F-463A-42AD-95F7-4DED4240D315}" srcOrd="0" destOrd="0" presId="urn:microsoft.com/office/officeart/2005/8/layout/hProcess11"/>
    <dgm:cxn modelId="{DD63E5B4-2B3E-45D4-99A2-84609C492BB4}" type="presParOf" srcId="{9B0709DA-36CE-4CC2-B2EB-5C183CC2678F}" destId="{02560542-3FDE-45BB-A526-66916D06FF8B}" srcOrd="1" destOrd="0" presId="urn:microsoft.com/office/officeart/2005/8/layout/hProcess11"/>
    <dgm:cxn modelId="{27B374DD-CDF7-45DF-B896-1D65E780A93F}" type="presParOf" srcId="{9B0709DA-36CE-4CC2-B2EB-5C183CC2678F}" destId="{10A020F3-2D2C-419C-9A96-025E610F85F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E74B059-5AB4-4F4D-ACE1-C06E4B94245C}" type="doc">
      <dgm:prSet loTypeId="urn:microsoft.com/office/officeart/2005/8/layout/hList7#8" loCatId="list" qsTypeId="urn:microsoft.com/office/officeart/2005/8/quickstyle/simple1" qsCatId="simple" csTypeId="urn:microsoft.com/office/officeart/2005/8/colors/colorful4" csCatId="colorful"/>
      <dgm:spPr/>
      <dgm:t>
        <a:bodyPr/>
        <a:lstStyle/>
        <a:p>
          <a:endParaRPr lang="ru-RU"/>
        </a:p>
      </dgm:t>
    </dgm:pt>
    <dgm:pt modelId="{6BC8728F-92AE-447B-8712-57661D424CD3}">
      <dgm:prSet/>
      <dgm:spPr/>
      <dgm:t>
        <a:bodyPr/>
        <a:lstStyle/>
        <a:p>
          <a:pPr rtl="0"/>
          <a:r>
            <a:rPr lang="ru-RU" dirty="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p>
      </dgm:t>
    </dgm:pt>
    <dgm:pt modelId="{F877F711-74D6-4768-97FC-CC89D2181D2D}" type="parTrans" cxnId="{C6D50D60-BDAD-4471-A839-9863A2BE4DF4}">
      <dgm:prSet/>
      <dgm:spPr/>
      <dgm:t>
        <a:bodyPr/>
        <a:lstStyle/>
        <a:p>
          <a:endParaRPr lang="ru-RU"/>
        </a:p>
      </dgm:t>
    </dgm:pt>
    <dgm:pt modelId="{93DE5BEF-A756-4CEF-A4CE-0AFACBD16426}" type="sibTrans" cxnId="{C6D50D60-BDAD-4471-A839-9863A2BE4DF4}">
      <dgm:prSet/>
      <dgm:spPr/>
      <dgm:t>
        <a:bodyPr/>
        <a:lstStyle/>
        <a:p>
          <a:endParaRPr lang="ru-RU"/>
        </a:p>
      </dgm:t>
    </dgm:pt>
    <dgm:pt modelId="{45682B9D-A350-4218-94F7-12138A284E71}" type="pres">
      <dgm:prSet presAssocID="{BE74B059-5AB4-4F4D-ACE1-C06E4B94245C}" presName="Name0" presStyleCnt="0">
        <dgm:presLayoutVars>
          <dgm:dir/>
          <dgm:resizeHandles val="exact"/>
        </dgm:presLayoutVars>
      </dgm:prSet>
      <dgm:spPr/>
    </dgm:pt>
    <dgm:pt modelId="{BBF1B07B-C0E5-4B82-A429-4A172DD68E1A}" type="pres">
      <dgm:prSet presAssocID="{BE74B059-5AB4-4F4D-ACE1-C06E4B94245C}" presName="fgShape" presStyleLbl="fgShp" presStyleIdx="0" presStyleCnt="1"/>
      <dgm:spPr/>
    </dgm:pt>
    <dgm:pt modelId="{D0FBBC4E-9ED5-4CA2-8D78-DAC41A86567A}" type="pres">
      <dgm:prSet presAssocID="{BE74B059-5AB4-4F4D-ACE1-C06E4B94245C}" presName="linComp" presStyleCnt="0"/>
      <dgm:spPr/>
    </dgm:pt>
    <dgm:pt modelId="{AC65A9A8-0D2F-492D-B195-8C80A0FF088F}" type="pres">
      <dgm:prSet presAssocID="{6BC8728F-92AE-447B-8712-57661D424CD3}" presName="compNode" presStyleCnt="0"/>
      <dgm:spPr/>
    </dgm:pt>
    <dgm:pt modelId="{17B58105-90FF-4B91-9738-E1A05E19C395}" type="pres">
      <dgm:prSet presAssocID="{6BC8728F-92AE-447B-8712-57661D424CD3}" presName="bkgdShape" presStyleLbl="node1" presStyleIdx="0" presStyleCnt="1"/>
      <dgm:spPr/>
    </dgm:pt>
    <dgm:pt modelId="{97CA5D57-FF5E-4A89-82AA-513E689DA580}" type="pres">
      <dgm:prSet presAssocID="{6BC8728F-92AE-447B-8712-57661D424CD3}" presName="nodeTx" presStyleLbl="node1" presStyleIdx="0" presStyleCnt="1">
        <dgm:presLayoutVars>
          <dgm:bulletEnabled val="1"/>
        </dgm:presLayoutVars>
      </dgm:prSet>
      <dgm:spPr/>
    </dgm:pt>
    <dgm:pt modelId="{FB3CA719-5D77-4CF9-9606-B92566FC873A}" type="pres">
      <dgm:prSet presAssocID="{6BC8728F-92AE-447B-8712-57661D424CD3}" presName="invisiNode" presStyleLbl="node1" presStyleIdx="0" presStyleCnt="1"/>
      <dgm:spPr/>
    </dgm:pt>
    <dgm:pt modelId="{D1FFF154-6B7D-45CB-A68A-282FFD093D3E}" type="pres">
      <dgm:prSet presAssocID="{6BC8728F-92AE-447B-8712-57661D424CD3}" presName="imagNode" presStyleLbl="fgImgPlace1" presStyleIdx="0" presStyleCnt="1"/>
      <dgm:spPr>
        <a:blipFill rotWithShape="0">
          <a:blip xmlns:r="http://schemas.openxmlformats.org/officeDocument/2006/relationships" r:embed="rId1"/>
          <a:stretch>
            <a:fillRect/>
          </a:stretch>
        </a:blipFill>
      </dgm:spPr>
    </dgm:pt>
  </dgm:ptLst>
  <dgm:cxnLst>
    <dgm:cxn modelId="{C6D50D60-BDAD-4471-A839-9863A2BE4DF4}" srcId="{BE74B059-5AB4-4F4D-ACE1-C06E4B94245C}" destId="{6BC8728F-92AE-447B-8712-57661D424CD3}" srcOrd="0" destOrd="0" parTransId="{F877F711-74D6-4768-97FC-CC89D2181D2D}" sibTransId="{93DE5BEF-A756-4CEF-A4CE-0AFACBD16426}"/>
    <dgm:cxn modelId="{CABA2AB1-D248-4FD4-A48F-3DE96B21B024}" type="presOf" srcId="{BE74B059-5AB4-4F4D-ACE1-C06E4B94245C}" destId="{45682B9D-A350-4218-94F7-12138A284E71}" srcOrd="0" destOrd="0" presId="urn:microsoft.com/office/officeart/2005/8/layout/hList7#8"/>
    <dgm:cxn modelId="{A6CDE8D7-1891-4A3B-AE80-7F1A9E314CAE}" type="presOf" srcId="{6BC8728F-92AE-447B-8712-57661D424CD3}" destId="{97CA5D57-FF5E-4A89-82AA-513E689DA580}" srcOrd="1" destOrd="0" presId="urn:microsoft.com/office/officeart/2005/8/layout/hList7#8"/>
    <dgm:cxn modelId="{F58490D9-9935-4AC8-B3EA-000540145A96}" type="presOf" srcId="{6BC8728F-92AE-447B-8712-57661D424CD3}" destId="{17B58105-90FF-4B91-9738-E1A05E19C395}" srcOrd="0" destOrd="0" presId="urn:microsoft.com/office/officeart/2005/8/layout/hList7#8"/>
    <dgm:cxn modelId="{29F1C628-24F0-45E6-AFC2-3DF554BBDCB8}" type="presParOf" srcId="{45682B9D-A350-4218-94F7-12138A284E71}" destId="{BBF1B07B-C0E5-4B82-A429-4A172DD68E1A}" srcOrd="0" destOrd="0" presId="urn:microsoft.com/office/officeart/2005/8/layout/hList7#8"/>
    <dgm:cxn modelId="{44D8A439-FD72-48FF-AD4C-F9D3A131B892}" type="presParOf" srcId="{45682B9D-A350-4218-94F7-12138A284E71}" destId="{D0FBBC4E-9ED5-4CA2-8D78-DAC41A86567A}" srcOrd="1" destOrd="0" presId="urn:microsoft.com/office/officeart/2005/8/layout/hList7#8"/>
    <dgm:cxn modelId="{C59F0888-9214-4D4C-B719-C6C7729C5269}" type="presParOf" srcId="{D0FBBC4E-9ED5-4CA2-8D78-DAC41A86567A}" destId="{AC65A9A8-0D2F-492D-B195-8C80A0FF088F}" srcOrd="0" destOrd="0" presId="urn:microsoft.com/office/officeart/2005/8/layout/hList7#8"/>
    <dgm:cxn modelId="{020118C9-A6CE-40B3-84DA-A0F3CE797B89}" type="presParOf" srcId="{AC65A9A8-0D2F-492D-B195-8C80A0FF088F}" destId="{17B58105-90FF-4B91-9738-E1A05E19C395}" srcOrd="0" destOrd="0" presId="urn:microsoft.com/office/officeart/2005/8/layout/hList7#8"/>
    <dgm:cxn modelId="{ABEC2527-79CD-4180-86B1-6857D564585E}" type="presParOf" srcId="{AC65A9A8-0D2F-492D-B195-8C80A0FF088F}" destId="{97CA5D57-FF5E-4A89-82AA-513E689DA580}" srcOrd="1" destOrd="0" presId="urn:microsoft.com/office/officeart/2005/8/layout/hList7#8"/>
    <dgm:cxn modelId="{02615D55-3306-41D5-9A31-25E593BD1BB7}" type="presParOf" srcId="{AC65A9A8-0D2F-492D-B195-8C80A0FF088F}" destId="{FB3CA719-5D77-4CF9-9606-B92566FC873A}" srcOrd="2" destOrd="0" presId="urn:microsoft.com/office/officeart/2005/8/layout/hList7#8"/>
    <dgm:cxn modelId="{3FD6F01C-7273-4FF9-B092-19940AE57B4F}" type="presParOf" srcId="{AC65A9A8-0D2F-492D-B195-8C80A0FF088F}" destId="{D1FFF154-6B7D-45CB-A68A-282FFD093D3E}" srcOrd="3" destOrd="0" presId="urn:microsoft.com/office/officeart/2005/8/layout/hList7#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4CB519D-23A8-4544-99AB-F04038BB7665}"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ru-RU"/>
        </a:p>
      </dgm:t>
    </dgm:pt>
    <dgm:pt modelId="{AD4E086C-75F8-4B5F-A32D-F072D0D32C14}">
      <dgm:prSet custT="1"/>
      <dgm:spPr/>
      <dgm:t>
        <a:bodyPr/>
        <a:lstStyle/>
        <a:p>
          <a:pPr algn="just" rtl="0"/>
          <a:r>
            <a:rPr lang="ru-RU" sz="1100" b="1" dirty="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p>
      </dgm:t>
    </dgm:pt>
    <dgm:pt modelId="{86C95E60-F923-4E8D-ABB9-387D703C7E43}" type="parTrans" cxnId="{ABCD0594-E51F-482A-8127-37B331D2AE38}">
      <dgm:prSet/>
      <dgm:spPr/>
      <dgm:t>
        <a:bodyPr/>
        <a:lstStyle/>
        <a:p>
          <a:endParaRPr lang="ru-RU"/>
        </a:p>
      </dgm:t>
    </dgm:pt>
    <dgm:pt modelId="{17B3B52E-9796-47C2-9D28-1BFF8C2311D6}" type="sibTrans" cxnId="{ABCD0594-E51F-482A-8127-37B331D2AE38}">
      <dgm:prSet/>
      <dgm:spPr/>
      <dgm:t>
        <a:bodyPr/>
        <a:lstStyle/>
        <a:p>
          <a:endParaRPr lang="ru-RU"/>
        </a:p>
      </dgm:t>
    </dgm:pt>
    <dgm:pt modelId="{13119ACA-AA73-402E-8B44-D4502A400C3C}">
      <dgm:prSet custT="1"/>
      <dgm:spPr/>
      <dgm:t>
        <a:bodyPr/>
        <a:lstStyle/>
        <a:p>
          <a:pPr algn="just" rtl="0"/>
          <a:r>
            <a:rPr lang="ru-RU" sz="1100" b="1" dirty="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p>
      </dgm:t>
    </dgm:pt>
    <dgm:pt modelId="{DB9059F6-B874-46D4-A15E-2D5E7D39AC15}" type="parTrans" cxnId="{1765D6B6-7F1D-4874-AC62-610D39191462}">
      <dgm:prSet/>
      <dgm:spPr/>
      <dgm:t>
        <a:bodyPr/>
        <a:lstStyle/>
        <a:p>
          <a:endParaRPr lang="ru-RU"/>
        </a:p>
      </dgm:t>
    </dgm:pt>
    <dgm:pt modelId="{7B74D642-F3E5-453B-9CB3-754BD099DE06}" type="sibTrans" cxnId="{1765D6B6-7F1D-4874-AC62-610D39191462}">
      <dgm:prSet/>
      <dgm:spPr/>
      <dgm:t>
        <a:bodyPr/>
        <a:lstStyle/>
        <a:p>
          <a:endParaRPr lang="ru-RU"/>
        </a:p>
      </dgm:t>
    </dgm:pt>
    <dgm:pt modelId="{232F26C2-F00E-472F-A178-7CF01D2A08B6}">
      <dgm:prSet custT="1"/>
      <dgm:spPr/>
      <dgm:t>
        <a:bodyPr/>
        <a:lstStyle/>
        <a:p>
          <a:pPr algn="just" rtl="0"/>
          <a:r>
            <a:rPr lang="ru-RU" sz="1100" b="1" dirty="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p>
      </dgm:t>
    </dgm:pt>
    <dgm:pt modelId="{FD8DABFA-DFCB-43A8-8822-FE9241740621}" type="parTrans" cxnId="{764F3BD9-D891-4821-8CEC-90E80833DFAF}">
      <dgm:prSet/>
      <dgm:spPr/>
      <dgm:t>
        <a:bodyPr/>
        <a:lstStyle/>
        <a:p>
          <a:endParaRPr lang="ru-RU"/>
        </a:p>
      </dgm:t>
    </dgm:pt>
    <dgm:pt modelId="{503DCC7E-77AD-429D-A9EF-DAF40D2757DF}" type="sibTrans" cxnId="{764F3BD9-D891-4821-8CEC-90E80833DFAF}">
      <dgm:prSet/>
      <dgm:spPr/>
      <dgm:t>
        <a:bodyPr/>
        <a:lstStyle/>
        <a:p>
          <a:endParaRPr lang="ru-RU"/>
        </a:p>
      </dgm:t>
    </dgm:pt>
    <dgm:pt modelId="{F4AD9D67-36AE-4C31-A8A6-4FBD4E5AEB7A}">
      <dgm:prSet custT="1"/>
      <dgm:spPr/>
      <dgm:t>
        <a:bodyPr/>
        <a:lstStyle/>
        <a:p>
          <a:pPr algn="just" rtl="0"/>
          <a:r>
            <a:rPr lang="ru-RU" sz="1100" b="1" dirty="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p>
      </dgm:t>
    </dgm:pt>
    <dgm:pt modelId="{96F26F02-6735-4B1A-B319-E21AF703DB30}" type="parTrans" cxnId="{DA800E68-36FB-4960-9059-D66238B72427}">
      <dgm:prSet/>
      <dgm:spPr/>
      <dgm:t>
        <a:bodyPr/>
        <a:lstStyle/>
        <a:p>
          <a:endParaRPr lang="ru-RU"/>
        </a:p>
      </dgm:t>
    </dgm:pt>
    <dgm:pt modelId="{08C45A44-D837-4C3E-A286-96AA31C6CAB1}" type="sibTrans" cxnId="{DA800E68-36FB-4960-9059-D66238B72427}">
      <dgm:prSet/>
      <dgm:spPr/>
      <dgm:t>
        <a:bodyPr/>
        <a:lstStyle/>
        <a:p>
          <a:endParaRPr lang="ru-RU"/>
        </a:p>
      </dgm:t>
    </dgm:pt>
    <dgm:pt modelId="{8138F8CB-116F-4318-AA41-8E219B0EF531}">
      <dgm:prSet custT="1"/>
      <dgm:spPr/>
      <dgm:t>
        <a:bodyPr/>
        <a:lstStyle/>
        <a:p>
          <a:pPr algn="just" rtl="0"/>
          <a:r>
            <a:rPr lang="ru-RU" sz="1100" b="1" dirty="0"/>
            <a:t>Внешний вид государственного </a:t>
          </a:r>
          <a:r>
            <a:rPr lang="ru-RU" sz="1100" b="1"/>
            <a:t>(муниципального) служащего </a:t>
          </a:r>
          <a:r>
            <a:rPr lang="ru-RU" sz="1100" b="1" dirty="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p>
      </dgm:t>
    </dgm:pt>
    <dgm:pt modelId="{4BE2C44B-A7AC-4074-8E66-DAD8003B3D23}" type="parTrans" cxnId="{5217C92E-9704-4F4A-BD2B-0424905E67E8}">
      <dgm:prSet/>
      <dgm:spPr/>
      <dgm:t>
        <a:bodyPr/>
        <a:lstStyle/>
        <a:p>
          <a:endParaRPr lang="ru-RU"/>
        </a:p>
      </dgm:t>
    </dgm:pt>
    <dgm:pt modelId="{A9D02C9D-3390-43C3-8798-48AE66D35550}" type="sibTrans" cxnId="{5217C92E-9704-4F4A-BD2B-0424905E67E8}">
      <dgm:prSet/>
      <dgm:spPr/>
      <dgm:t>
        <a:bodyPr/>
        <a:lstStyle/>
        <a:p>
          <a:endParaRPr lang="ru-RU"/>
        </a:p>
      </dgm:t>
    </dgm:pt>
    <dgm:pt modelId="{F1ADFA56-6C1C-4EE0-AC47-871C62F1012B}" type="pres">
      <dgm:prSet presAssocID="{F4CB519D-23A8-4544-99AB-F04038BB7665}" presName="linear" presStyleCnt="0">
        <dgm:presLayoutVars>
          <dgm:dir/>
          <dgm:resizeHandles val="exact"/>
        </dgm:presLayoutVars>
      </dgm:prSet>
      <dgm:spPr/>
    </dgm:pt>
    <dgm:pt modelId="{C0B3BBE1-F343-43BE-A98F-2E41C7DD2BED}" type="pres">
      <dgm:prSet presAssocID="{AD4E086C-75F8-4B5F-A32D-F072D0D32C14}" presName="comp" presStyleCnt="0"/>
      <dgm:spPr/>
    </dgm:pt>
    <dgm:pt modelId="{1A24BA86-7B9B-4372-9C77-B69149D56385}" type="pres">
      <dgm:prSet presAssocID="{AD4E086C-75F8-4B5F-A32D-F072D0D32C14}" presName="box" presStyleLbl="node1" presStyleIdx="0" presStyleCnt="5"/>
      <dgm:spPr/>
    </dgm:pt>
    <dgm:pt modelId="{71343AD9-A611-4A91-BC90-CD8F7B841867}" type="pres">
      <dgm:prSet presAssocID="{AD4E086C-75F8-4B5F-A32D-F072D0D32C14}" presName="img" presStyleLbl="fgImgPlace1" presStyleIdx="0" presStyleCnt="5"/>
      <dgm:spPr>
        <a:blipFill rotWithShape="0">
          <a:blip xmlns:r="http://schemas.openxmlformats.org/officeDocument/2006/relationships" r:embed="rId1"/>
          <a:stretch>
            <a:fillRect/>
          </a:stretch>
        </a:blipFill>
      </dgm:spPr>
    </dgm:pt>
    <dgm:pt modelId="{068CCF95-9200-4E65-86D6-38F1A686321D}" type="pres">
      <dgm:prSet presAssocID="{AD4E086C-75F8-4B5F-A32D-F072D0D32C14}" presName="text" presStyleLbl="node1" presStyleIdx="0" presStyleCnt="5">
        <dgm:presLayoutVars>
          <dgm:bulletEnabled val="1"/>
        </dgm:presLayoutVars>
      </dgm:prSet>
      <dgm:spPr/>
    </dgm:pt>
    <dgm:pt modelId="{1D16BEDE-75E9-433C-8314-85ED210BE301}" type="pres">
      <dgm:prSet presAssocID="{17B3B52E-9796-47C2-9D28-1BFF8C2311D6}" presName="spacer" presStyleCnt="0"/>
      <dgm:spPr/>
    </dgm:pt>
    <dgm:pt modelId="{F24132A6-EF05-4032-B274-661277BC16B7}" type="pres">
      <dgm:prSet presAssocID="{13119ACA-AA73-402E-8B44-D4502A400C3C}" presName="comp" presStyleCnt="0"/>
      <dgm:spPr/>
    </dgm:pt>
    <dgm:pt modelId="{8778B8AC-755E-40EB-9AE3-0C7356B6B719}" type="pres">
      <dgm:prSet presAssocID="{13119ACA-AA73-402E-8B44-D4502A400C3C}" presName="box" presStyleLbl="node1" presStyleIdx="1" presStyleCnt="5"/>
      <dgm:spPr/>
    </dgm:pt>
    <dgm:pt modelId="{DD494927-7D71-4818-9C22-41EE1053BBD3}" type="pres">
      <dgm:prSet presAssocID="{13119ACA-AA73-402E-8B44-D4502A400C3C}" presName="img" presStyleLbl="fgImgPlace1" presStyleIdx="1" presStyleCnt="5"/>
      <dgm:spPr>
        <a:blipFill rotWithShape="0">
          <a:blip xmlns:r="http://schemas.openxmlformats.org/officeDocument/2006/relationships" r:embed="rId2"/>
          <a:stretch>
            <a:fillRect/>
          </a:stretch>
        </a:blipFill>
      </dgm:spPr>
    </dgm:pt>
    <dgm:pt modelId="{0F0D3E23-E582-46BC-8A21-D9E1804F0754}" type="pres">
      <dgm:prSet presAssocID="{13119ACA-AA73-402E-8B44-D4502A400C3C}" presName="text" presStyleLbl="node1" presStyleIdx="1" presStyleCnt="5">
        <dgm:presLayoutVars>
          <dgm:bulletEnabled val="1"/>
        </dgm:presLayoutVars>
      </dgm:prSet>
      <dgm:spPr/>
    </dgm:pt>
    <dgm:pt modelId="{50B73517-2E0E-43CA-B9A9-08A6FBBFFABD}" type="pres">
      <dgm:prSet presAssocID="{7B74D642-F3E5-453B-9CB3-754BD099DE06}" presName="spacer" presStyleCnt="0"/>
      <dgm:spPr/>
    </dgm:pt>
    <dgm:pt modelId="{782898FC-5FA9-4FC9-9ADF-7F46784D15BB}" type="pres">
      <dgm:prSet presAssocID="{232F26C2-F00E-472F-A178-7CF01D2A08B6}" presName="comp" presStyleCnt="0"/>
      <dgm:spPr/>
    </dgm:pt>
    <dgm:pt modelId="{856DEE1B-C076-46B8-9220-7D3FC696AAC2}" type="pres">
      <dgm:prSet presAssocID="{232F26C2-F00E-472F-A178-7CF01D2A08B6}" presName="box" presStyleLbl="node1" presStyleIdx="2" presStyleCnt="5"/>
      <dgm:spPr/>
    </dgm:pt>
    <dgm:pt modelId="{E1DE27FC-5C77-4965-B313-62A229C9FFE9}" type="pres">
      <dgm:prSet presAssocID="{232F26C2-F00E-472F-A178-7CF01D2A08B6}" presName="img" presStyleLbl="fgImgPlace1" presStyleIdx="2" presStyleCnt="5"/>
      <dgm:spPr>
        <a:blipFill rotWithShape="0">
          <a:blip xmlns:r="http://schemas.openxmlformats.org/officeDocument/2006/relationships" r:embed="rId3"/>
          <a:stretch>
            <a:fillRect/>
          </a:stretch>
        </a:blipFill>
      </dgm:spPr>
    </dgm:pt>
    <dgm:pt modelId="{AEA19B64-2E1B-4418-9DE9-950FC17FBA92}" type="pres">
      <dgm:prSet presAssocID="{232F26C2-F00E-472F-A178-7CF01D2A08B6}" presName="text" presStyleLbl="node1" presStyleIdx="2" presStyleCnt="5">
        <dgm:presLayoutVars>
          <dgm:bulletEnabled val="1"/>
        </dgm:presLayoutVars>
      </dgm:prSet>
      <dgm:spPr/>
    </dgm:pt>
    <dgm:pt modelId="{0AB6D507-71AF-434A-9BD4-D214E21B3D6B}" type="pres">
      <dgm:prSet presAssocID="{503DCC7E-77AD-429D-A9EF-DAF40D2757DF}" presName="spacer" presStyleCnt="0"/>
      <dgm:spPr/>
    </dgm:pt>
    <dgm:pt modelId="{7ED677F2-138A-419C-B0BF-C3AF67B64AAC}" type="pres">
      <dgm:prSet presAssocID="{F4AD9D67-36AE-4C31-A8A6-4FBD4E5AEB7A}" presName="comp" presStyleCnt="0"/>
      <dgm:spPr/>
    </dgm:pt>
    <dgm:pt modelId="{94406528-8B5A-425D-8777-8ED7CF51B83C}" type="pres">
      <dgm:prSet presAssocID="{F4AD9D67-36AE-4C31-A8A6-4FBD4E5AEB7A}" presName="box" presStyleLbl="node1" presStyleIdx="3" presStyleCnt="5"/>
      <dgm:spPr/>
    </dgm:pt>
    <dgm:pt modelId="{4896C909-CCFD-4189-8425-1C42B8387B27}" type="pres">
      <dgm:prSet presAssocID="{F4AD9D67-36AE-4C31-A8A6-4FBD4E5AEB7A}" presName="img" presStyleLbl="fgImgPlace1" presStyleIdx="3" presStyleCnt="5"/>
      <dgm:spPr>
        <a:blipFill rotWithShape="0">
          <a:blip xmlns:r="http://schemas.openxmlformats.org/officeDocument/2006/relationships" r:embed="rId4"/>
          <a:stretch>
            <a:fillRect/>
          </a:stretch>
        </a:blipFill>
      </dgm:spPr>
    </dgm:pt>
    <dgm:pt modelId="{927E7E4C-40A1-491E-B909-E0D4BCF95CDA}" type="pres">
      <dgm:prSet presAssocID="{F4AD9D67-36AE-4C31-A8A6-4FBD4E5AEB7A}" presName="text" presStyleLbl="node1" presStyleIdx="3" presStyleCnt="5">
        <dgm:presLayoutVars>
          <dgm:bulletEnabled val="1"/>
        </dgm:presLayoutVars>
      </dgm:prSet>
      <dgm:spPr/>
    </dgm:pt>
    <dgm:pt modelId="{FB2FD05D-BA9A-4FF2-A3C3-1C56206EBDAC}" type="pres">
      <dgm:prSet presAssocID="{08C45A44-D837-4C3E-A286-96AA31C6CAB1}" presName="spacer" presStyleCnt="0"/>
      <dgm:spPr/>
    </dgm:pt>
    <dgm:pt modelId="{9A127252-E5A5-4C02-B9F2-2F7C6CA8946B}" type="pres">
      <dgm:prSet presAssocID="{8138F8CB-116F-4318-AA41-8E219B0EF531}" presName="comp" presStyleCnt="0"/>
      <dgm:spPr/>
    </dgm:pt>
    <dgm:pt modelId="{53179384-53E0-4ABD-B825-B9CF0D93E744}" type="pres">
      <dgm:prSet presAssocID="{8138F8CB-116F-4318-AA41-8E219B0EF531}" presName="box" presStyleLbl="node1" presStyleIdx="4" presStyleCnt="5"/>
      <dgm:spPr/>
    </dgm:pt>
    <dgm:pt modelId="{A7F0E7FA-3B42-4B0F-92F8-9282A6018B12}" type="pres">
      <dgm:prSet presAssocID="{8138F8CB-116F-4318-AA41-8E219B0EF531}" presName="img" presStyleLbl="fgImgPlace1" presStyleIdx="4" presStyleCnt="5"/>
      <dgm:spPr>
        <a:blipFill rotWithShape="0">
          <a:blip xmlns:r="http://schemas.openxmlformats.org/officeDocument/2006/relationships" r:embed="rId5"/>
          <a:stretch>
            <a:fillRect/>
          </a:stretch>
        </a:blipFill>
      </dgm:spPr>
    </dgm:pt>
    <dgm:pt modelId="{184B4866-8C20-4CB8-B891-0D93599086CA}" type="pres">
      <dgm:prSet presAssocID="{8138F8CB-116F-4318-AA41-8E219B0EF531}" presName="text" presStyleLbl="node1" presStyleIdx="4" presStyleCnt="5">
        <dgm:presLayoutVars>
          <dgm:bulletEnabled val="1"/>
        </dgm:presLayoutVars>
      </dgm:prSet>
      <dgm:spPr/>
    </dgm:pt>
  </dgm:ptLst>
  <dgm:cxnLst>
    <dgm:cxn modelId="{AEC0E01F-9AC2-4690-BC66-0F2DA4BC9EC3}" type="presOf" srcId="{13119ACA-AA73-402E-8B44-D4502A400C3C}" destId="{8778B8AC-755E-40EB-9AE3-0C7356B6B719}" srcOrd="0" destOrd="0" presId="urn:microsoft.com/office/officeart/2005/8/layout/vList4#1"/>
    <dgm:cxn modelId="{516B2C24-9A37-4D68-8D17-75792C49C59C}" type="presOf" srcId="{232F26C2-F00E-472F-A178-7CF01D2A08B6}" destId="{856DEE1B-C076-46B8-9220-7D3FC696AAC2}" srcOrd="0" destOrd="0" presId="urn:microsoft.com/office/officeart/2005/8/layout/vList4#1"/>
    <dgm:cxn modelId="{5217C92E-9704-4F4A-BD2B-0424905E67E8}" srcId="{F4CB519D-23A8-4544-99AB-F04038BB7665}" destId="{8138F8CB-116F-4318-AA41-8E219B0EF531}" srcOrd="4" destOrd="0" parTransId="{4BE2C44B-A7AC-4074-8E66-DAD8003B3D23}" sibTransId="{A9D02C9D-3390-43C3-8798-48AE66D35550}"/>
    <dgm:cxn modelId="{10650F40-364F-4BED-8E96-9347657CFFE4}" type="presOf" srcId="{AD4E086C-75F8-4B5F-A32D-F072D0D32C14}" destId="{1A24BA86-7B9B-4372-9C77-B69149D56385}" srcOrd="0" destOrd="0" presId="urn:microsoft.com/office/officeart/2005/8/layout/vList4#1"/>
    <dgm:cxn modelId="{2E178A5C-76A2-42D1-BB11-E0A5024D850D}" type="presOf" srcId="{AD4E086C-75F8-4B5F-A32D-F072D0D32C14}" destId="{068CCF95-9200-4E65-86D6-38F1A686321D}" srcOrd="1" destOrd="0" presId="urn:microsoft.com/office/officeart/2005/8/layout/vList4#1"/>
    <dgm:cxn modelId="{655C3C5D-32EF-485A-821E-D70978F7BCFD}" type="presOf" srcId="{8138F8CB-116F-4318-AA41-8E219B0EF531}" destId="{53179384-53E0-4ABD-B825-B9CF0D93E744}" srcOrd="0" destOrd="0" presId="urn:microsoft.com/office/officeart/2005/8/layout/vList4#1"/>
    <dgm:cxn modelId="{DA800E68-36FB-4960-9059-D66238B72427}" srcId="{F4CB519D-23A8-4544-99AB-F04038BB7665}" destId="{F4AD9D67-36AE-4C31-A8A6-4FBD4E5AEB7A}" srcOrd="3" destOrd="0" parTransId="{96F26F02-6735-4B1A-B319-E21AF703DB30}" sibTransId="{08C45A44-D837-4C3E-A286-96AA31C6CAB1}"/>
    <dgm:cxn modelId="{64EE2670-DFDF-4984-943E-EE24FCE42C83}" type="presOf" srcId="{232F26C2-F00E-472F-A178-7CF01D2A08B6}" destId="{AEA19B64-2E1B-4418-9DE9-950FC17FBA92}" srcOrd="1" destOrd="0" presId="urn:microsoft.com/office/officeart/2005/8/layout/vList4#1"/>
    <dgm:cxn modelId="{DC247D76-F90E-4544-BAB2-BB5E046710F5}" type="presOf" srcId="{F4CB519D-23A8-4544-99AB-F04038BB7665}" destId="{F1ADFA56-6C1C-4EE0-AC47-871C62F1012B}" srcOrd="0" destOrd="0" presId="urn:microsoft.com/office/officeart/2005/8/layout/vList4#1"/>
    <dgm:cxn modelId="{ABCD0594-E51F-482A-8127-37B331D2AE38}" srcId="{F4CB519D-23A8-4544-99AB-F04038BB7665}" destId="{AD4E086C-75F8-4B5F-A32D-F072D0D32C14}" srcOrd="0" destOrd="0" parTransId="{86C95E60-F923-4E8D-ABB9-387D703C7E43}" sibTransId="{17B3B52E-9796-47C2-9D28-1BFF8C2311D6}"/>
    <dgm:cxn modelId="{A1A5149F-9C37-4B70-BC4A-4898BE5AAE9F}" type="presOf" srcId="{F4AD9D67-36AE-4C31-A8A6-4FBD4E5AEB7A}" destId="{94406528-8B5A-425D-8777-8ED7CF51B83C}" srcOrd="0" destOrd="0" presId="urn:microsoft.com/office/officeart/2005/8/layout/vList4#1"/>
    <dgm:cxn modelId="{1765D6B6-7F1D-4874-AC62-610D39191462}" srcId="{F4CB519D-23A8-4544-99AB-F04038BB7665}" destId="{13119ACA-AA73-402E-8B44-D4502A400C3C}" srcOrd="1" destOrd="0" parTransId="{DB9059F6-B874-46D4-A15E-2D5E7D39AC15}" sibTransId="{7B74D642-F3E5-453B-9CB3-754BD099DE06}"/>
    <dgm:cxn modelId="{764F3BD9-D891-4821-8CEC-90E80833DFAF}" srcId="{F4CB519D-23A8-4544-99AB-F04038BB7665}" destId="{232F26C2-F00E-472F-A178-7CF01D2A08B6}" srcOrd="2" destOrd="0" parTransId="{FD8DABFA-DFCB-43A8-8822-FE9241740621}" sibTransId="{503DCC7E-77AD-429D-A9EF-DAF40D2757DF}"/>
    <dgm:cxn modelId="{803D16E1-D059-43DB-BEA3-9AB16453F135}" type="presOf" srcId="{F4AD9D67-36AE-4C31-A8A6-4FBD4E5AEB7A}" destId="{927E7E4C-40A1-491E-B909-E0D4BCF95CDA}" srcOrd="1" destOrd="0" presId="urn:microsoft.com/office/officeart/2005/8/layout/vList4#1"/>
    <dgm:cxn modelId="{B5D7F6EC-0A39-4870-8526-6CB7CDCBD7FC}" type="presOf" srcId="{8138F8CB-116F-4318-AA41-8E219B0EF531}" destId="{184B4866-8C20-4CB8-B891-0D93599086CA}" srcOrd="1" destOrd="0" presId="urn:microsoft.com/office/officeart/2005/8/layout/vList4#1"/>
    <dgm:cxn modelId="{A8AB6DFA-1C5E-4276-AD5B-50FD5208AE1D}" type="presOf" srcId="{13119ACA-AA73-402E-8B44-D4502A400C3C}" destId="{0F0D3E23-E582-46BC-8A21-D9E1804F0754}" srcOrd="1" destOrd="0" presId="urn:microsoft.com/office/officeart/2005/8/layout/vList4#1"/>
    <dgm:cxn modelId="{92D3E628-63D3-4A67-A184-D03191174D7D}" type="presParOf" srcId="{F1ADFA56-6C1C-4EE0-AC47-871C62F1012B}" destId="{C0B3BBE1-F343-43BE-A98F-2E41C7DD2BED}" srcOrd="0" destOrd="0" presId="urn:microsoft.com/office/officeart/2005/8/layout/vList4#1"/>
    <dgm:cxn modelId="{E5E681C6-BEA4-485F-A283-B213922FC9CE}" type="presParOf" srcId="{C0B3BBE1-F343-43BE-A98F-2E41C7DD2BED}" destId="{1A24BA86-7B9B-4372-9C77-B69149D56385}" srcOrd="0" destOrd="0" presId="urn:microsoft.com/office/officeart/2005/8/layout/vList4#1"/>
    <dgm:cxn modelId="{03407FB0-D353-4C63-B4D9-64B7D8F9CF46}" type="presParOf" srcId="{C0B3BBE1-F343-43BE-A98F-2E41C7DD2BED}" destId="{71343AD9-A611-4A91-BC90-CD8F7B841867}" srcOrd="1" destOrd="0" presId="urn:microsoft.com/office/officeart/2005/8/layout/vList4#1"/>
    <dgm:cxn modelId="{B7187F82-94DA-4144-84B2-9090E3F32327}" type="presParOf" srcId="{C0B3BBE1-F343-43BE-A98F-2E41C7DD2BED}" destId="{068CCF95-9200-4E65-86D6-38F1A686321D}" srcOrd="2" destOrd="0" presId="urn:microsoft.com/office/officeart/2005/8/layout/vList4#1"/>
    <dgm:cxn modelId="{F010686B-5311-4AA1-9854-60C0432BFC9A}" type="presParOf" srcId="{F1ADFA56-6C1C-4EE0-AC47-871C62F1012B}" destId="{1D16BEDE-75E9-433C-8314-85ED210BE301}" srcOrd="1" destOrd="0" presId="urn:microsoft.com/office/officeart/2005/8/layout/vList4#1"/>
    <dgm:cxn modelId="{BEB56E1C-DC79-4378-AB20-D26883F83519}" type="presParOf" srcId="{F1ADFA56-6C1C-4EE0-AC47-871C62F1012B}" destId="{F24132A6-EF05-4032-B274-661277BC16B7}" srcOrd="2" destOrd="0" presId="urn:microsoft.com/office/officeart/2005/8/layout/vList4#1"/>
    <dgm:cxn modelId="{B03E3F9F-4A68-458F-872A-81EFC5A95087}" type="presParOf" srcId="{F24132A6-EF05-4032-B274-661277BC16B7}" destId="{8778B8AC-755E-40EB-9AE3-0C7356B6B719}" srcOrd="0" destOrd="0" presId="urn:microsoft.com/office/officeart/2005/8/layout/vList4#1"/>
    <dgm:cxn modelId="{4D23E5F2-9447-4902-9328-105BEBBF62CB}" type="presParOf" srcId="{F24132A6-EF05-4032-B274-661277BC16B7}" destId="{DD494927-7D71-4818-9C22-41EE1053BBD3}" srcOrd="1" destOrd="0" presId="urn:microsoft.com/office/officeart/2005/8/layout/vList4#1"/>
    <dgm:cxn modelId="{CF0750D0-DAFC-44B8-AD98-CE30617F5282}" type="presParOf" srcId="{F24132A6-EF05-4032-B274-661277BC16B7}" destId="{0F0D3E23-E582-46BC-8A21-D9E1804F0754}" srcOrd="2" destOrd="0" presId="urn:microsoft.com/office/officeart/2005/8/layout/vList4#1"/>
    <dgm:cxn modelId="{20E2F4F4-2459-418D-90E7-38FA4C7E0909}" type="presParOf" srcId="{F1ADFA56-6C1C-4EE0-AC47-871C62F1012B}" destId="{50B73517-2E0E-43CA-B9A9-08A6FBBFFABD}" srcOrd="3" destOrd="0" presId="urn:microsoft.com/office/officeart/2005/8/layout/vList4#1"/>
    <dgm:cxn modelId="{7F9AFE40-7F74-4978-8594-5D852984C6B3}" type="presParOf" srcId="{F1ADFA56-6C1C-4EE0-AC47-871C62F1012B}" destId="{782898FC-5FA9-4FC9-9ADF-7F46784D15BB}" srcOrd="4" destOrd="0" presId="urn:microsoft.com/office/officeart/2005/8/layout/vList4#1"/>
    <dgm:cxn modelId="{54B3FAF6-DE88-41E7-8B95-5A7B2D95D7D2}" type="presParOf" srcId="{782898FC-5FA9-4FC9-9ADF-7F46784D15BB}" destId="{856DEE1B-C076-46B8-9220-7D3FC696AAC2}" srcOrd="0" destOrd="0" presId="urn:microsoft.com/office/officeart/2005/8/layout/vList4#1"/>
    <dgm:cxn modelId="{159F8A08-B6CF-4196-8F01-9BC63F9E01DF}" type="presParOf" srcId="{782898FC-5FA9-4FC9-9ADF-7F46784D15BB}" destId="{E1DE27FC-5C77-4965-B313-62A229C9FFE9}" srcOrd="1" destOrd="0" presId="urn:microsoft.com/office/officeart/2005/8/layout/vList4#1"/>
    <dgm:cxn modelId="{E0026FB5-C938-4D3B-A1D1-FB4861A84CF5}" type="presParOf" srcId="{782898FC-5FA9-4FC9-9ADF-7F46784D15BB}" destId="{AEA19B64-2E1B-4418-9DE9-950FC17FBA92}" srcOrd="2" destOrd="0" presId="urn:microsoft.com/office/officeart/2005/8/layout/vList4#1"/>
    <dgm:cxn modelId="{3919568A-3A1B-46A7-A815-2125614186F5}" type="presParOf" srcId="{F1ADFA56-6C1C-4EE0-AC47-871C62F1012B}" destId="{0AB6D507-71AF-434A-9BD4-D214E21B3D6B}" srcOrd="5" destOrd="0" presId="urn:microsoft.com/office/officeart/2005/8/layout/vList4#1"/>
    <dgm:cxn modelId="{36F42726-7831-4C16-B902-64A028980832}" type="presParOf" srcId="{F1ADFA56-6C1C-4EE0-AC47-871C62F1012B}" destId="{7ED677F2-138A-419C-B0BF-C3AF67B64AAC}" srcOrd="6" destOrd="0" presId="urn:microsoft.com/office/officeart/2005/8/layout/vList4#1"/>
    <dgm:cxn modelId="{3A194B43-50C9-4016-A7EE-942A5CEE98FF}" type="presParOf" srcId="{7ED677F2-138A-419C-B0BF-C3AF67B64AAC}" destId="{94406528-8B5A-425D-8777-8ED7CF51B83C}" srcOrd="0" destOrd="0" presId="urn:microsoft.com/office/officeart/2005/8/layout/vList4#1"/>
    <dgm:cxn modelId="{1FA64168-6F34-4CFC-AAB7-D5A261683032}" type="presParOf" srcId="{7ED677F2-138A-419C-B0BF-C3AF67B64AAC}" destId="{4896C909-CCFD-4189-8425-1C42B8387B27}" srcOrd="1" destOrd="0" presId="urn:microsoft.com/office/officeart/2005/8/layout/vList4#1"/>
    <dgm:cxn modelId="{29001C04-27A5-4A10-BBC9-A139A74E5E10}" type="presParOf" srcId="{7ED677F2-138A-419C-B0BF-C3AF67B64AAC}" destId="{927E7E4C-40A1-491E-B909-E0D4BCF95CDA}" srcOrd="2" destOrd="0" presId="urn:microsoft.com/office/officeart/2005/8/layout/vList4#1"/>
    <dgm:cxn modelId="{D0592D8F-82F5-4EB2-8C69-F8041DFB4476}" type="presParOf" srcId="{F1ADFA56-6C1C-4EE0-AC47-871C62F1012B}" destId="{FB2FD05D-BA9A-4FF2-A3C3-1C56206EBDAC}" srcOrd="7" destOrd="0" presId="urn:microsoft.com/office/officeart/2005/8/layout/vList4#1"/>
    <dgm:cxn modelId="{9E553EE7-AC24-4CF7-A543-1A1BA14DCD1B}" type="presParOf" srcId="{F1ADFA56-6C1C-4EE0-AC47-871C62F1012B}" destId="{9A127252-E5A5-4C02-B9F2-2F7C6CA8946B}" srcOrd="8" destOrd="0" presId="urn:microsoft.com/office/officeart/2005/8/layout/vList4#1"/>
    <dgm:cxn modelId="{436CAA80-E1E6-4822-B896-15C3B5C99A8A}" type="presParOf" srcId="{9A127252-E5A5-4C02-B9F2-2F7C6CA8946B}" destId="{53179384-53E0-4ABD-B825-B9CF0D93E744}" srcOrd="0" destOrd="0" presId="urn:microsoft.com/office/officeart/2005/8/layout/vList4#1"/>
    <dgm:cxn modelId="{6D194B16-5A21-49CD-8438-4D0ABF5B05BD}" type="presParOf" srcId="{9A127252-E5A5-4C02-B9F2-2F7C6CA8946B}" destId="{A7F0E7FA-3B42-4B0F-92F8-9282A6018B12}" srcOrd="1" destOrd="0" presId="urn:microsoft.com/office/officeart/2005/8/layout/vList4#1"/>
    <dgm:cxn modelId="{538A47E6-DB7E-4989-A6C7-BAFD261A632C}" type="presParOf" srcId="{9A127252-E5A5-4C02-B9F2-2F7C6CA8946B}" destId="{184B4866-8C20-4CB8-B891-0D93599086C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133BA-9A4C-407A-8010-CCE940551385}" type="doc">
      <dgm:prSet loTypeId="urn:microsoft.com/office/officeart/2005/8/layout/vList3#2" loCatId="list" qsTypeId="urn:microsoft.com/office/officeart/2005/8/quickstyle/simple1" qsCatId="simple" csTypeId="urn:microsoft.com/office/officeart/2005/8/colors/colorful4" csCatId="colorful" phldr="1"/>
      <dgm:spPr/>
      <dgm:t>
        <a:bodyPr/>
        <a:lstStyle/>
        <a:p>
          <a:endParaRPr lang="ru-RU"/>
        </a:p>
      </dgm:t>
    </dgm:pt>
    <dgm:pt modelId="{C579AB01-C3CD-49D0-AF1F-1A35FFF4D9D2}">
      <dgm:prSet custT="1"/>
      <dgm:spPr/>
      <dgm:t>
        <a:bodyPr/>
        <a:lstStyle/>
        <a:p>
          <a:pPr rtl="0"/>
          <a:r>
            <a:rPr lang="ru-RU" sz="1200" b="1" dirty="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p>
      </dgm:t>
    </dgm:pt>
    <dgm:pt modelId="{E6FBCC08-66E0-477B-A299-852A2C7A2943}" type="parTrans" cxnId="{594EE494-6F92-4E11-9EFB-ADB23131DBBC}">
      <dgm:prSet/>
      <dgm:spPr/>
      <dgm:t>
        <a:bodyPr/>
        <a:lstStyle/>
        <a:p>
          <a:endParaRPr lang="ru-RU"/>
        </a:p>
      </dgm:t>
    </dgm:pt>
    <dgm:pt modelId="{00DA2EF3-B75F-4C91-A913-0A5AB13BA93B}" type="sibTrans" cxnId="{594EE494-6F92-4E11-9EFB-ADB23131DBBC}">
      <dgm:prSet/>
      <dgm:spPr/>
      <dgm:t>
        <a:bodyPr/>
        <a:lstStyle/>
        <a:p>
          <a:endParaRPr lang="ru-RU"/>
        </a:p>
      </dgm:t>
    </dgm:pt>
    <dgm:pt modelId="{C59F0246-9768-4958-A957-32244B777E61}">
      <dgm:prSet custT="1"/>
      <dgm:spPr/>
      <dgm:t>
        <a:bodyPr/>
        <a:lstStyle/>
        <a:p>
          <a:pPr rtl="0"/>
          <a:r>
            <a:rPr lang="ru-RU" sz="1200" b="1" dirty="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p>
      </dgm:t>
    </dgm:pt>
    <dgm:pt modelId="{0EE64254-178C-4298-85AB-FA0F529FD47B}" type="parTrans" cxnId="{EF702143-A752-464A-BBE2-7C65BCC7C4D2}">
      <dgm:prSet/>
      <dgm:spPr/>
      <dgm:t>
        <a:bodyPr/>
        <a:lstStyle/>
        <a:p>
          <a:endParaRPr lang="ru-RU"/>
        </a:p>
      </dgm:t>
    </dgm:pt>
    <dgm:pt modelId="{310C6C09-89FD-4EAA-A667-AAAED797EC6A}" type="sibTrans" cxnId="{EF702143-A752-464A-BBE2-7C65BCC7C4D2}">
      <dgm:prSet/>
      <dgm:spPr/>
      <dgm:t>
        <a:bodyPr/>
        <a:lstStyle/>
        <a:p>
          <a:endParaRPr lang="ru-RU"/>
        </a:p>
      </dgm:t>
    </dgm:pt>
    <dgm:pt modelId="{36B29DAD-B212-41C3-A55A-393F86A8A2A6}" type="pres">
      <dgm:prSet presAssocID="{68A133BA-9A4C-407A-8010-CCE940551385}" presName="linearFlow" presStyleCnt="0">
        <dgm:presLayoutVars>
          <dgm:dir/>
          <dgm:resizeHandles val="exact"/>
        </dgm:presLayoutVars>
      </dgm:prSet>
      <dgm:spPr/>
    </dgm:pt>
    <dgm:pt modelId="{06AD1CC5-6D6A-4FE3-B223-BB7C38B3C2ED}" type="pres">
      <dgm:prSet presAssocID="{C579AB01-C3CD-49D0-AF1F-1A35FFF4D9D2}" presName="composite" presStyleCnt="0"/>
      <dgm:spPr/>
    </dgm:pt>
    <dgm:pt modelId="{86EB7BC4-2806-45F2-AD57-72907B34A17A}" type="pres">
      <dgm:prSet presAssocID="{C579AB01-C3CD-49D0-AF1F-1A35FFF4D9D2}" presName="imgShp" presStyleLbl="fgImgPlace1" presStyleIdx="0" presStyleCnt="2"/>
      <dgm:spPr>
        <a:blipFill rotWithShape="0">
          <a:blip xmlns:r="http://schemas.openxmlformats.org/officeDocument/2006/relationships" r:embed="rId1"/>
          <a:stretch>
            <a:fillRect/>
          </a:stretch>
        </a:blipFill>
      </dgm:spPr>
    </dgm:pt>
    <dgm:pt modelId="{F6D54FF1-6C72-43E0-9AF7-21D8E4E27C71}" type="pres">
      <dgm:prSet presAssocID="{C579AB01-C3CD-49D0-AF1F-1A35FFF4D9D2}" presName="txShp" presStyleLbl="node1" presStyleIdx="0" presStyleCnt="2" custScaleX="112753">
        <dgm:presLayoutVars>
          <dgm:bulletEnabled val="1"/>
        </dgm:presLayoutVars>
      </dgm:prSet>
      <dgm:spPr/>
    </dgm:pt>
    <dgm:pt modelId="{802C9778-763D-42EC-A400-6708E59F8978}" type="pres">
      <dgm:prSet presAssocID="{00DA2EF3-B75F-4C91-A913-0A5AB13BA93B}" presName="spacing" presStyleCnt="0"/>
      <dgm:spPr/>
    </dgm:pt>
    <dgm:pt modelId="{47681FE5-4D36-49CC-AEC6-9D182DE197EB}" type="pres">
      <dgm:prSet presAssocID="{C59F0246-9768-4958-A957-32244B777E61}" presName="composite" presStyleCnt="0"/>
      <dgm:spPr/>
    </dgm:pt>
    <dgm:pt modelId="{5C1AF41E-4601-4A2A-B736-4C7F695552AF}" type="pres">
      <dgm:prSet presAssocID="{C59F0246-9768-4958-A957-32244B777E61}" presName="imgShp" presStyleLbl="fgImgPlace1" presStyleIdx="1" presStyleCnt="2"/>
      <dgm:spPr>
        <a:blipFill rotWithShape="0">
          <a:blip xmlns:r="http://schemas.openxmlformats.org/officeDocument/2006/relationships" r:embed="rId2"/>
          <a:stretch>
            <a:fillRect/>
          </a:stretch>
        </a:blipFill>
      </dgm:spPr>
    </dgm:pt>
    <dgm:pt modelId="{B87A0361-4169-4957-9A37-D4DF10949180}" type="pres">
      <dgm:prSet presAssocID="{C59F0246-9768-4958-A957-32244B777E61}" presName="txShp" presStyleLbl="node1" presStyleIdx="1" presStyleCnt="2" custScaleX="115538">
        <dgm:presLayoutVars>
          <dgm:bulletEnabled val="1"/>
        </dgm:presLayoutVars>
      </dgm:prSet>
      <dgm:spPr/>
    </dgm:pt>
  </dgm:ptLst>
  <dgm:cxnLst>
    <dgm:cxn modelId="{ACFC443B-11CE-4933-B9B8-D85A8635FE0F}" type="presOf" srcId="{C579AB01-C3CD-49D0-AF1F-1A35FFF4D9D2}" destId="{F6D54FF1-6C72-43E0-9AF7-21D8E4E27C71}" srcOrd="0" destOrd="0" presId="urn:microsoft.com/office/officeart/2005/8/layout/vList3#2"/>
    <dgm:cxn modelId="{EF702143-A752-464A-BBE2-7C65BCC7C4D2}" srcId="{68A133BA-9A4C-407A-8010-CCE940551385}" destId="{C59F0246-9768-4958-A957-32244B777E61}" srcOrd="1" destOrd="0" parTransId="{0EE64254-178C-4298-85AB-FA0F529FD47B}" sibTransId="{310C6C09-89FD-4EAA-A667-AAAED797EC6A}"/>
    <dgm:cxn modelId="{594EE494-6F92-4E11-9EFB-ADB23131DBBC}" srcId="{68A133BA-9A4C-407A-8010-CCE940551385}" destId="{C579AB01-C3CD-49D0-AF1F-1A35FFF4D9D2}" srcOrd="0" destOrd="0" parTransId="{E6FBCC08-66E0-477B-A299-852A2C7A2943}" sibTransId="{00DA2EF3-B75F-4C91-A913-0A5AB13BA93B}"/>
    <dgm:cxn modelId="{8902DFBA-24FF-4FC8-9358-847B7E560F88}" type="presOf" srcId="{68A133BA-9A4C-407A-8010-CCE940551385}" destId="{36B29DAD-B212-41C3-A55A-393F86A8A2A6}" srcOrd="0" destOrd="0" presId="urn:microsoft.com/office/officeart/2005/8/layout/vList3#2"/>
    <dgm:cxn modelId="{E0B058C2-6BAB-47D4-9E14-82A914421F07}" type="presOf" srcId="{C59F0246-9768-4958-A957-32244B777E61}" destId="{B87A0361-4169-4957-9A37-D4DF10949180}" srcOrd="0" destOrd="0" presId="urn:microsoft.com/office/officeart/2005/8/layout/vList3#2"/>
    <dgm:cxn modelId="{DEDEC0A4-66B9-44CC-9101-B5CE6B71ADB2}" type="presParOf" srcId="{36B29DAD-B212-41C3-A55A-393F86A8A2A6}" destId="{06AD1CC5-6D6A-4FE3-B223-BB7C38B3C2ED}" srcOrd="0" destOrd="0" presId="urn:microsoft.com/office/officeart/2005/8/layout/vList3#2"/>
    <dgm:cxn modelId="{A76B3C95-BEFB-4BA1-9DA1-1B066A14FDBD}" type="presParOf" srcId="{06AD1CC5-6D6A-4FE3-B223-BB7C38B3C2ED}" destId="{86EB7BC4-2806-45F2-AD57-72907B34A17A}" srcOrd="0" destOrd="0" presId="urn:microsoft.com/office/officeart/2005/8/layout/vList3#2"/>
    <dgm:cxn modelId="{E8C0BD77-0865-4A19-84A9-0D76564DF377}" type="presParOf" srcId="{06AD1CC5-6D6A-4FE3-B223-BB7C38B3C2ED}" destId="{F6D54FF1-6C72-43E0-9AF7-21D8E4E27C71}" srcOrd="1" destOrd="0" presId="urn:microsoft.com/office/officeart/2005/8/layout/vList3#2"/>
    <dgm:cxn modelId="{D125A32D-4833-4C0F-8F27-A36020A29D9E}" type="presParOf" srcId="{36B29DAD-B212-41C3-A55A-393F86A8A2A6}" destId="{802C9778-763D-42EC-A400-6708E59F8978}" srcOrd="1" destOrd="0" presId="urn:microsoft.com/office/officeart/2005/8/layout/vList3#2"/>
    <dgm:cxn modelId="{36A9D387-E5AE-4CC9-A159-4B3094215960}" type="presParOf" srcId="{36B29DAD-B212-41C3-A55A-393F86A8A2A6}" destId="{47681FE5-4D36-49CC-AEC6-9D182DE197EB}" srcOrd="2" destOrd="0" presId="urn:microsoft.com/office/officeart/2005/8/layout/vList3#2"/>
    <dgm:cxn modelId="{44D6CD1C-2B9B-4D5A-A102-109C8DA745CA}" type="presParOf" srcId="{47681FE5-4D36-49CC-AEC6-9D182DE197EB}" destId="{5C1AF41E-4601-4A2A-B736-4C7F695552AF}" srcOrd="0" destOrd="0" presId="urn:microsoft.com/office/officeart/2005/8/layout/vList3#2"/>
    <dgm:cxn modelId="{F79DCA9D-8FC7-40A9-9EA8-3EF231FDB848}" type="presParOf" srcId="{47681FE5-4D36-49CC-AEC6-9D182DE197EB}" destId="{B87A0361-4169-4957-9A37-D4DF1094918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82760-13C4-4FC7-841D-ADF3BC617735}"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ru-RU"/>
        </a:p>
      </dgm:t>
    </dgm:pt>
    <dgm:pt modelId="{7FDC7A0F-BCF2-4C2C-9F33-2FE83BCBFBE1}">
      <dgm:prSet custT="1"/>
      <dgm:spPr/>
      <dgm:t>
        <a:bodyPr/>
        <a:lstStyle/>
        <a:p>
          <a:pPr rtl="0"/>
          <a:r>
            <a:rPr lang="ru-RU" sz="1200" b="1" dirty="0"/>
            <a:t>Государственный (муниципальный) служащий вправе выполнять иную оплачиваемую работу при условии: </a:t>
          </a:r>
        </a:p>
      </dgm:t>
    </dgm:pt>
    <dgm:pt modelId="{346FA359-AB24-491E-AE0D-9A55FB8C5C00}" type="parTrans" cxnId="{38473069-6702-48F9-92E1-5B4FAFD0BA6E}">
      <dgm:prSet/>
      <dgm:spPr/>
      <dgm:t>
        <a:bodyPr/>
        <a:lstStyle/>
        <a:p>
          <a:endParaRPr lang="ru-RU"/>
        </a:p>
      </dgm:t>
    </dgm:pt>
    <dgm:pt modelId="{83B13ADB-DE06-440E-900E-1DF065D9DBA2}" type="sibTrans" cxnId="{38473069-6702-48F9-92E1-5B4FAFD0BA6E}">
      <dgm:prSet/>
      <dgm:spPr/>
      <dgm:t>
        <a:bodyPr/>
        <a:lstStyle/>
        <a:p>
          <a:endParaRPr lang="ru-RU"/>
        </a:p>
      </dgm:t>
    </dgm:pt>
    <dgm:pt modelId="{6C718970-8494-4B2E-AA53-6BD33CCD36E4}">
      <dgm:prSet custT="1"/>
      <dgm:spPr/>
      <dgm:t>
        <a:bodyPr/>
        <a:lstStyle/>
        <a:p>
          <a:pPr rtl="0"/>
          <a:r>
            <a:rPr lang="ru-RU" sz="1200" b="1" dirty="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p>
      </dgm:t>
    </dgm:pt>
    <dgm:pt modelId="{DBF14D53-0977-4201-BFDF-A4DD24451FF3}" type="parTrans" cxnId="{9CC7A208-13C2-45D1-A16A-4F08023A45FE}">
      <dgm:prSet/>
      <dgm:spPr/>
      <dgm:t>
        <a:bodyPr/>
        <a:lstStyle/>
        <a:p>
          <a:endParaRPr lang="ru-RU"/>
        </a:p>
      </dgm:t>
    </dgm:pt>
    <dgm:pt modelId="{B069AC5B-CF85-4B24-A6AE-DD901A91BF42}" type="sibTrans" cxnId="{9CC7A208-13C2-45D1-A16A-4F08023A45FE}">
      <dgm:prSet/>
      <dgm:spPr/>
      <dgm:t>
        <a:bodyPr/>
        <a:lstStyle/>
        <a:p>
          <a:endParaRPr lang="ru-RU"/>
        </a:p>
      </dgm:t>
    </dgm:pt>
    <dgm:pt modelId="{DFB5456D-4290-4589-A1C6-D237CBC9E441}">
      <dgm:prSet custT="1"/>
      <dgm:spPr/>
      <dgm:t>
        <a:bodyPr/>
        <a:lstStyle/>
        <a:p>
          <a:pPr rtl="0"/>
          <a:r>
            <a:rPr lang="ru-RU" sz="1200" b="1" dirty="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p>
      </dgm:t>
    </dgm:pt>
    <dgm:pt modelId="{5C01F18B-78C8-4906-B11A-425C4220DDB0}" type="parTrans" cxnId="{5E588968-3815-488B-A3DC-1276487B8CB5}">
      <dgm:prSet/>
      <dgm:spPr/>
      <dgm:t>
        <a:bodyPr/>
        <a:lstStyle/>
        <a:p>
          <a:endParaRPr lang="ru-RU"/>
        </a:p>
      </dgm:t>
    </dgm:pt>
    <dgm:pt modelId="{8A2D8BD5-4694-4CC1-86D5-676A30ECA393}" type="sibTrans" cxnId="{5E588968-3815-488B-A3DC-1276487B8CB5}">
      <dgm:prSet/>
      <dgm:spPr/>
      <dgm:t>
        <a:bodyPr/>
        <a:lstStyle/>
        <a:p>
          <a:endParaRPr lang="ru-RU"/>
        </a:p>
      </dgm:t>
    </dgm:pt>
    <dgm:pt modelId="{AE4C24AC-5E97-4A36-81C7-5E5E163358C3}" type="pres">
      <dgm:prSet presAssocID="{78682760-13C4-4FC7-841D-ADF3BC617735}" presName="compositeShape" presStyleCnt="0">
        <dgm:presLayoutVars>
          <dgm:dir/>
          <dgm:resizeHandles/>
        </dgm:presLayoutVars>
      </dgm:prSet>
      <dgm:spPr/>
    </dgm:pt>
    <dgm:pt modelId="{25C9C286-FD6C-457D-98D2-F52F852C5812}" type="pres">
      <dgm:prSet presAssocID="{78682760-13C4-4FC7-841D-ADF3BC617735}" presName="pyramid" presStyleLbl="node1" presStyleIdx="0" presStyleCnt="1"/>
      <dgm:spPr/>
    </dgm:pt>
    <dgm:pt modelId="{8272205A-C735-4C1B-98F1-651105BDC557}" type="pres">
      <dgm:prSet presAssocID="{78682760-13C4-4FC7-841D-ADF3BC617735}" presName="theList" presStyleCnt="0"/>
      <dgm:spPr/>
    </dgm:pt>
    <dgm:pt modelId="{674135D9-9012-48E4-B81A-538F0D325AD8}" type="pres">
      <dgm:prSet presAssocID="{7FDC7A0F-BCF2-4C2C-9F33-2FE83BCBFBE1}" presName="aNode" presStyleLbl="fgAcc1" presStyleIdx="0" presStyleCnt="3">
        <dgm:presLayoutVars>
          <dgm:bulletEnabled val="1"/>
        </dgm:presLayoutVars>
      </dgm:prSet>
      <dgm:spPr/>
    </dgm:pt>
    <dgm:pt modelId="{8A4DB938-2EC5-4BA2-8A51-848A5D6D2D1E}" type="pres">
      <dgm:prSet presAssocID="{7FDC7A0F-BCF2-4C2C-9F33-2FE83BCBFBE1}" presName="aSpace" presStyleCnt="0"/>
      <dgm:spPr/>
    </dgm:pt>
    <dgm:pt modelId="{76C749B8-43B7-4302-80A1-A82980AAEFBF}" type="pres">
      <dgm:prSet presAssocID="{6C718970-8494-4B2E-AA53-6BD33CCD36E4}" presName="aNode" presStyleLbl="fgAcc1" presStyleIdx="1" presStyleCnt="3">
        <dgm:presLayoutVars>
          <dgm:bulletEnabled val="1"/>
        </dgm:presLayoutVars>
      </dgm:prSet>
      <dgm:spPr/>
    </dgm:pt>
    <dgm:pt modelId="{543BC8EF-0B61-4F6D-ACFF-59F31023E1EA}" type="pres">
      <dgm:prSet presAssocID="{6C718970-8494-4B2E-AA53-6BD33CCD36E4}" presName="aSpace" presStyleCnt="0"/>
      <dgm:spPr/>
    </dgm:pt>
    <dgm:pt modelId="{6000C890-6476-4686-ADAF-BE6F946CDB37}" type="pres">
      <dgm:prSet presAssocID="{DFB5456D-4290-4589-A1C6-D237CBC9E441}" presName="aNode" presStyleLbl="fgAcc1" presStyleIdx="2" presStyleCnt="3">
        <dgm:presLayoutVars>
          <dgm:bulletEnabled val="1"/>
        </dgm:presLayoutVars>
      </dgm:prSet>
      <dgm:spPr/>
    </dgm:pt>
    <dgm:pt modelId="{1B59339E-C563-4858-B75B-5C6E93D4676A}" type="pres">
      <dgm:prSet presAssocID="{DFB5456D-4290-4589-A1C6-D237CBC9E441}" presName="aSpace" presStyleCnt="0"/>
      <dgm:spPr/>
    </dgm:pt>
  </dgm:ptLst>
  <dgm:cxnLst>
    <dgm:cxn modelId="{9CC7A208-13C2-45D1-A16A-4F08023A45FE}" srcId="{78682760-13C4-4FC7-841D-ADF3BC617735}" destId="{6C718970-8494-4B2E-AA53-6BD33CCD36E4}" srcOrd="1" destOrd="0" parTransId="{DBF14D53-0977-4201-BFDF-A4DD24451FF3}" sibTransId="{B069AC5B-CF85-4B24-A6AE-DD901A91BF42}"/>
    <dgm:cxn modelId="{5E588968-3815-488B-A3DC-1276487B8CB5}" srcId="{78682760-13C4-4FC7-841D-ADF3BC617735}" destId="{DFB5456D-4290-4589-A1C6-D237CBC9E441}" srcOrd="2" destOrd="0" parTransId="{5C01F18B-78C8-4906-B11A-425C4220DDB0}" sibTransId="{8A2D8BD5-4694-4CC1-86D5-676A30ECA393}"/>
    <dgm:cxn modelId="{38473069-6702-48F9-92E1-5B4FAFD0BA6E}" srcId="{78682760-13C4-4FC7-841D-ADF3BC617735}" destId="{7FDC7A0F-BCF2-4C2C-9F33-2FE83BCBFBE1}" srcOrd="0" destOrd="0" parTransId="{346FA359-AB24-491E-AE0D-9A55FB8C5C00}" sibTransId="{83B13ADB-DE06-440E-900E-1DF065D9DBA2}"/>
    <dgm:cxn modelId="{8BF06891-6BAF-4CCB-980A-CCC5E354922E}" type="presOf" srcId="{7FDC7A0F-BCF2-4C2C-9F33-2FE83BCBFBE1}" destId="{674135D9-9012-48E4-B81A-538F0D325AD8}" srcOrd="0" destOrd="0" presId="urn:microsoft.com/office/officeart/2005/8/layout/pyramid2"/>
    <dgm:cxn modelId="{D5F21893-9BA0-4A33-B7A8-F737C4B2ECC6}" type="presOf" srcId="{6C718970-8494-4B2E-AA53-6BD33CCD36E4}" destId="{76C749B8-43B7-4302-80A1-A82980AAEFBF}" srcOrd="0" destOrd="0" presId="urn:microsoft.com/office/officeart/2005/8/layout/pyramid2"/>
    <dgm:cxn modelId="{2742E2B9-688B-4DAC-A73F-405CFF14DDFD}" type="presOf" srcId="{78682760-13C4-4FC7-841D-ADF3BC617735}" destId="{AE4C24AC-5E97-4A36-81C7-5E5E163358C3}" srcOrd="0" destOrd="0" presId="urn:microsoft.com/office/officeart/2005/8/layout/pyramid2"/>
    <dgm:cxn modelId="{FD840CF4-5697-43FE-97F6-CB13EFFBB5F1}" type="presOf" srcId="{DFB5456D-4290-4589-A1C6-D237CBC9E441}" destId="{6000C890-6476-4686-ADAF-BE6F946CDB37}" srcOrd="0" destOrd="0" presId="urn:microsoft.com/office/officeart/2005/8/layout/pyramid2"/>
    <dgm:cxn modelId="{5852EA29-A6E8-49D8-A914-53C3D830B34A}" type="presParOf" srcId="{AE4C24AC-5E97-4A36-81C7-5E5E163358C3}" destId="{25C9C286-FD6C-457D-98D2-F52F852C5812}" srcOrd="0" destOrd="0" presId="urn:microsoft.com/office/officeart/2005/8/layout/pyramid2"/>
    <dgm:cxn modelId="{E9EF6893-CD54-4E2C-9E6A-5747D8DD74DD}" type="presParOf" srcId="{AE4C24AC-5E97-4A36-81C7-5E5E163358C3}" destId="{8272205A-C735-4C1B-98F1-651105BDC557}" srcOrd="1" destOrd="0" presId="urn:microsoft.com/office/officeart/2005/8/layout/pyramid2"/>
    <dgm:cxn modelId="{F9FF6FA9-10AE-4BF8-AF1F-37078BD3AB67}" type="presParOf" srcId="{8272205A-C735-4C1B-98F1-651105BDC557}" destId="{674135D9-9012-48E4-B81A-538F0D325AD8}" srcOrd="0" destOrd="0" presId="urn:microsoft.com/office/officeart/2005/8/layout/pyramid2"/>
    <dgm:cxn modelId="{0BE6CD88-DE22-4599-8281-99A4605FFC85}" type="presParOf" srcId="{8272205A-C735-4C1B-98F1-651105BDC557}" destId="{8A4DB938-2EC5-4BA2-8A51-848A5D6D2D1E}" srcOrd="1" destOrd="0" presId="urn:microsoft.com/office/officeart/2005/8/layout/pyramid2"/>
    <dgm:cxn modelId="{01E44568-9770-4462-9194-CC65B196A685}" type="presParOf" srcId="{8272205A-C735-4C1B-98F1-651105BDC557}" destId="{76C749B8-43B7-4302-80A1-A82980AAEFBF}" srcOrd="2" destOrd="0" presId="urn:microsoft.com/office/officeart/2005/8/layout/pyramid2"/>
    <dgm:cxn modelId="{ABE746AC-A7D6-4647-B2D7-6500A90FC32E}" type="presParOf" srcId="{8272205A-C735-4C1B-98F1-651105BDC557}" destId="{543BC8EF-0B61-4F6D-ACFF-59F31023E1EA}" srcOrd="3" destOrd="0" presId="urn:microsoft.com/office/officeart/2005/8/layout/pyramid2"/>
    <dgm:cxn modelId="{344B7BF8-5296-4D9A-B732-A0946C37D94C}" type="presParOf" srcId="{8272205A-C735-4C1B-98F1-651105BDC557}" destId="{6000C890-6476-4686-ADAF-BE6F946CDB37}" srcOrd="4" destOrd="0" presId="urn:microsoft.com/office/officeart/2005/8/layout/pyramid2"/>
    <dgm:cxn modelId="{C164F7DF-ECAB-48B7-A3A8-7ED405C084B0}" type="presParOf" srcId="{8272205A-C735-4C1B-98F1-651105BDC557}" destId="{1B59339E-C563-4858-B75B-5C6E93D467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11984-D603-4B58-B819-9F2ECC687FA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7752000-A6E0-412F-9D2A-63DC9BB9B2AC}">
      <dgm:prSet/>
      <dgm:spPr/>
      <dgm:t>
        <a:bodyPr/>
        <a:lstStyle/>
        <a:p>
          <a:pPr algn="ctr" rtl="0"/>
          <a:r>
            <a:rPr lang="ru-RU" b="1" dirty="0">
              <a:latin typeface="Times New Roman" pitchFamily="18" charset="0"/>
              <a:cs typeface="Times New Roman" pitchFamily="18" charset="0"/>
            </a:rPr>
            <a:t>Необходимо:</a:t>
          </a:r>
        </a:p>
      </dgm:t>
    </dgm:pt>
    <dgm:pt modelId="{550D2E7A-D644-48F0-AA05-9D89BF45386C}" type="parTrans" cxnId="{409917ED-D4DA-48C7-A260-AF3A5E10A7EC}">
      <dgm:prSet/>
      <dgm:spPr/>
      <dgm:t>
        <a:bodyPr/>
        <a:lstStyle/>
        <a:p>
          <a:endParaRPr lang="ru-RU"/>
        </a:p>
      </dgm:t>
    </dgm:pt>
    <dgm:pt modelId="{8EB3B22C-C3CE-40AA-9422-89E51D4F198D}" type="sibTrans" cxnId="{409917ED-D4DA-48C7-A260-AF3A5E10A7EC}">
      <dgm:prSet/>
      <dgm:spPr/>
      <dgm:t>
        <a:bodyPr/>
        <a:lstStyle/>
        <a:p>
          <a:endParaRPr lang="ru-RU"/>
        </a:p>
      </dgm:t>
    </dgm:pt>
    <dgm:pt modelId="{CF14B702-AF00-4D5C-822E-4058065A86F9}">
      <dgm:prSet/>
      <dgm:spPr/>
      <dgm:t>
        <a:bodyPr/>
        <a:lstStyle/>
        <a:p>
          <a:pPr algn="just" rtl="0"/>
          <a:r>
            <a:rPr lang="ru-RU" dirty="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p>
      </dgm:t>
    </dgm:pt>
    <dgm:pt modelId="{2A4DF4B9-147D-4B80-B5D9-F6D646B74295}" type="parTrans" cxnId="{D1FB7BFA-72EF-4BFB-8F36-30B6D8AA25A1}">
      <dgm:prSet/>
      <dgm:spPr/>
      <dgm:t>
        <a:bodyPr/>
        <a:lstStyle/>
        <a:p>
          <a:endParaRPr lang="ru-RU"/>
        </a:p>
      </dgm:t>
    </dgm:pt>
    <dgm:pt modelId="{29F1A27C-BA6E-4F59-94ED-6FC4916B5FCB}" type="sibTrans" cxnId="{D1FB7BFA-72EF-4BFB-8F36-30B6D8AA25A1}">
      <dgm:prSet/>
      <dgm:spPr/>
      <dgm:t>
        <a:bodyPr/>
        <a:lstStyle/>
        <a:p>
          <a:endParaRPr lang="ru-RU"/>
        </a:p>
      </dgm:t>
    </dgm:pt>
    <dgm:pt modelId="{318CCB6C-B508-40E7-9081-9904DB292B54}">
      <dgm:prSet/>
      <dgm:spPr/>
      <dgm:t>
        <a:bodyPr/>
        <a:lstStyle/>
        <a:p>
          <a:pPr algn="just" rtl="0"/>
          <a:r>
            <a:rPr lang="ru-RU" dirty="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p>
      </dgm:t>
    </dgm:pt>
    <dgm:pt modelId="{0A19A0E8-1369-4DAF-87A9-986B01EC2881}" type="parTrans" cxnId="{C5507E67-0592-49B6-92FF-82B470A50F05}">
      <dgm:prSet/>
      <dgm:spPr/>
      <dgm:t>
        <a:bodyPr/>
        <a:lstStyle/>
        <a:p>
          <a:endParaRPr lang="ru-RU"/>
        </a:p>
      </dgm:t>
    </dgm:pt>
    <dgm:pt modelId="{23F389D6-FD26-4E76-BDCF-3DF09963315C}" type="sibTrans" cxnId="{C5507E67-0592-49B6-92FF-82B470A50F05}">
      <dgm:prSet/>
      <dgm:spPr/>
      <dgm:t>
        <a:bodyPr/>
        <a:lstStyle/>
        <a:p>
          <a:endParaRPr lang="ru-RU"/>
        </a:p>
      </dgm:t>
    </dgm:pt>
    <dgm:pt modelId="{A174916A-424D-49B0-89C0-270CC1C32D9F}" type="pres">
      <dgm:prSet presAssocID="{51511984-D603-4B58-B819-9F2ECC687FA1}" presName="linear" presStyleCnt="0">
        <dgm:presLayoutVars>
          <dgm:animLvl val="lvl"/>
          <dgm:resizeHandles val="exact"/>
        </dgm:presLayoutVars>
      </dgm:prSet>
      <dgm:spPr/>
    </dgm:pt>
    <dgm:pt modelId="{47F53B19-3A58-4B3F-AEA0-0637A0763D3E}" type="pres">
      <dgm:prSet presAssocID="{C7752000-A6E0-412F-9D2A-63DC9BB9B2AC}" presName="parentText" presStyleLbl="node1" presStyleIdx="0" presStyleCnt="3" custScaleY="29581" custLinFactNeighborX="183" custLinFactNeighborY="52149">
        <dgm:presLayoutVars>
          <dgm:chMax val="0"/>
          <dgm:bulletEnabled val="1"/>
        </dgm:presLayoutVars>
      </dgm:prSet>
      <dgm:spPr/>
    </dgm:pt>
    <dgm:pt modelId="{2D907065-77E5-4268-ADC8-1F70CFA48A5A}" type="pres">
      <dgm:prSet presAssocID="{8EB3B22C-C3CE-40AA-9422-89E51D4F198D}" presName="spacer" presStyleCnt="0"/>
      <dgm:spPr/>
    </dgm:pt>
    <dgm:pt modelId="{B4AF5148-2952-4FD4-B0F1-BEDB2A98A249}" type="pres">
      <dgm:prSet presAssocID="{CF14B702-AF00-4D5C-822E-4058065A86F9}" presName="parentText" presStyleLbl="node1" presStyleIdx="1" presStyleCnt="3" custScaleY="101678">
        <dgm:presLayoutVars>
          <dgm:chMax val="0"/>
          <dgm:bulletEnabled val="1"/>
        </dgm:presLayoutVars>
      </dgm:prSet>
      <dgm:spPr/>
    </dgm:pt>
    <dgm:pt modelId="{49DEC68A-4DD2-4A04-A297-6B176C7A8190}" type="pres">
      <dgm:prSet presAssocID="{29F1A27C-BA6E-4F59-94ED-6FC4916B5FCB}" presName="spacer" presStyleCnt="0"/>
      <dgm:spPr/>
    </dgm:pt>
    <dgm:pt modelId="{D8E6FD38-9AE1-4DD3-9486-F4204EB68BEF}" type="pres">
      <dgm:prSet presAssocID="{318CCB6C-B508-40E7-9081-9904DB292B54}" presName="parentText" presStyleLbl="node1" presStyleIdx="2" presStyleCnt="3" custScaleY="101678">
        <dgm:presLayoutVars>
          <dgm:chMax val="0"/>
          <dgm:bulletEnabled val="1"/>
        </dgm:presLayoutVars>
      </dgm:prSet>
      <dgm:spPr/>
    </dgm:pt>
  </dgm:ptLst>
  <dgm:cxnLst>
    <dgm:cxn modelId="{8CE23C1F-3DCA-4809-A397-F1D9AD459D9E}" type="presOf" srcId="{C7752000-A6E0-412F-9D2A-63DC9BB9B2AC}" destId="{47F53B19-3A58-4B3F-AEA0-0637A0763D3E}" srcOrd="0" destOrd="0" presId="urn:microsoft.com/office/officeart/2005/8/layout/vList2"/>
    <dgm:cxn modelId="{C5507E67-0592-49B6-92FF-82B470A50F05}" srcId="{51511984-D603-4B58-B819-9F2ECC687FA1}" destId="{318CCB6C-B508-40E7-9081-9904DB292B54}" srcOrd="2" destOrd="0" parTransId="{0A19A0E8-1369-4DAF-87A9-986B01EC2881}" sibTransId="{23F389D6-FD26-4E76-BDCF-3DF09963315C}"/>
    <dgm:cxn modelId="{11611C82-429B-44C0-B4B6-AEB7D10E2556}" type="presOf" srcId="{51511984-D603-4B58-B819-9F2ECC687FA1}" destId="{A174916A-424D-49B0-89C0-270CC1C32D9F}" srcOrd="0" destOrd="0" presId="urn:microsoft.com/office/officeart/2005/8/layout/vList2"/>
    <dgm:cxn modelId="{894ECF91-083C-4EF1-894E-BA64C12C5192}" type="presOf" srcId="{CF14B702-AF00-4D5C-822E-4058065A86F9}" destId="{B4AF5148-2952-4FD4-B0F1-BEDB2A98A249}" srcOrd="0" destOrd="0" presId="urn:microsoft.com/office/officeart/2005/8/layout/vList2"/>
    <dgm:cxn modelId="{01782EC7-52FC-40CC-93F9-AE3CC2E40554}" type="presOf" srcId="{318CCB6C-B508-40E7-9081-9904DB292B54}" destId="{D8E6FD38-9AE1-4DD3-9486-F4204EB68BEF}" srcOrd="0" destOrd="0" presId="urn:microsoft.com/office/officeart/2005/8/layout/vList2"/>
    <dgm:cxn modelId="{409917ED-D4DA-48C7-A260-AF3A5E10A7EC}" srcId="{51511984-D603-4B58-B819-9F2ECC687FA1}" destId="{C7752000-A6E0-412F-9D2A-63DC9BB9B2AC}" srcOrd="0" destOrd="0" parTransId="{550D2E7A-D644-48F0-AA05-9D89BF45386C}" sibTransId="{8EB3B22C-C3CE-40AA-9422-89E51D4F198D}"/>
    <dgm:cxn modelId="{D1FB7BFA-72EF-4BFB-8F36-30B6D8AA25A1}" srcId="{51511984-D603-4B58-B819-9F2ECC687FA1}" destId="{CF14B702-AF00-4D5C-822E-4058065A86F9}" srcOrd="1" destOrd="0" parTransId="{2A4DF4B9-147D-4B80-B5D9-F6D646B74295}" sibTransId="{29F1A27C-BA6E-4F59-94ED-6FC4916B5FCB}"/>
    <dgm:cxn modelId="{EC6586C2-C83F-409B-A791-8E73E4B2EF1F}" type="presParOf" srcId="{A174916A-424D-49B0-89C0-270CC1C32D9F}" destId="{47F53B19-3A58-4B3F-AEA0-0637A0763D3E}" srcOrd="0" destOrd="0" presId="urn:microsoft.com/office/officeart/2005/8/layout/vList2"/>
    <dgm:cxn modelId="{5CFCFA10-3D42-4D5F-89C9-CFF5D0778E90}" type="presParOf" srcId="{A174916A-424D-49B0-89C0-270CC1C32D9F}" destId="{2D907065-77E5-4268-ADC8-1F70CFA48A5A}" srcOrd="1" destOrd="0" presId="urn:microsoft.com/office/officeart/2005/8/layout/vList2"/>
    <dgm:cxn modelId="{FB2587B7-FA49-436B-A34D-3888D15CA7CA}" type="presParOf" srcId="{A174916A-424D-49B0-89C0-270CC1C32D9F}" destId="{B4AF5148-2952-4FD4-B0F1-BEDB2A98A249}" srcOrd="2" destOrd="0" presId="urn:microsoft.com/office/officeart/2005/8/layout/vList2"/>
    <dgm:cxn modelId="{3DC4B123-49CC-4A6D-BDA0-BC49C1ADC640}" type="presParOf" srcId="{A174916A-424D-49B0-89C0-270CC1C32D9F}" destId="{49DEC68A-4DD2-4A04-A297-6B176C7A8190}" srcOrd="3" destOrd="0" presId="urn:microsoft.com/office/officeart/2005/8/layout/vList2"/>
    <dgm:cxn modelId="{48AA47F7-18BB-4BF2-8513-8C165C5B3E2A}" type="presParOf" srcId="{A174916A-424D-49B0-89C0-270CC1C32D9F}" destId="{D8E6FD38-9AE1-4DD3-9486-F4204EB68B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7F148-4A31-44CE-A90D-84C217C0816F}"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ru-RU"/>
        </a:p>
      </dgm:t>
    </dgm:pt>
    <dgm:pt modelId="{477A1803-C946-4970-8CF9-42FD95A902E4}">
      <dgm:prSet custT="1"/>
      <dgm:spPr/>
      <dgm:t>
        <a:bodyPr/>
        <a:lstStyle/>
        <a:p>
          <a:pPr rtl="0"/>
          <a:r>
            <a:rPr lang="ru-RU" sz="1100" b="1" dirty="0">
              <a:latin typeface="Times New Roman" pitchFamily="18" charset="0"/>
              <a:cs typeface="Times New Roman" pitchFamily="18" charset="0"/>
            </a:rPr>
            <a:t>Замещать должность гражданской службы в случае:</a:t>
          </a:r>
        </a:p>
      </dgm:t>
    </dgm:pt>
    <dgm:pt modelId="{2C941B53-F295-424B-8A75-EA946A4144C4}" type="parTrans" cxnId="{EAF89967-F27E-414A-9456-2ACB806F9735}">
      <dgm:prSet/>
      <dgm:spPr/>
      <dgm:t>
        <a:bodyPr/>
        <a:lstStyle/>
        <a:p>
          <a:endParaRPr lang="ru-RU"/>
        </a:p>
      </dgm:t>
    </dgm:pt>
    <dgm:pt modelId="{E9A541F8-E6BC-43F1-9C65-4D9F1C5CE378}" type="sibTrans" cxnId="{EAF89967-F27E-414A-9456-2ACB806F9735}">
      <dgm:prSet/>
      <dgm:spPr/>
      <dgm:t>
        <a:bodyPr/>
        <a:lstStyle/>
        <a:p>
          <a:endParaRPr lang="ru-RU"/>
        </a:p>
      </dgm:t>
    </dgm:pt>
    <dgm:pt modelId="{51982061-EB04-4314-AEEB-E2CBD6F65716}">
      <dgm:prSet custT="1"/>
      <dgm:spPr/>
      <dgm:t>
        <a:bodyPr/>
        <a:lstStyle/>
        <a:p>
          <a:pPr rtl="0"/>
          <a:r>
            <a:rPr lang="ru-RU" sz="1100" b="1" dirty="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p>
      </dgm:t>
    </dgm:pt>
    <dgm:pt modelId="{C76192F4-1FBD-43DE-A4D7-9D475CDB8692}" type="parTrans" cxnId="{15EE2280-9E70-4244-B731-27FD4C153FD6}">
      <dgm:prSet/>
      <dgm:spPr/>
      <dgm:t>
        <a:bodyPr/>
        <a:lstStyle/>
        <a:p>
          <a:endParaRPr lang="ru-RU"/>
        </a:p>
      </dgm:t>
    </dgm:pt>
    <dgm:pt modelId="{0F43E511-8B0C-4A08-8D5B-B4861F219729}" type="sibTrans" cxnId="{15EE2280-9E70-4244-B731-27FD4C153FD6}">
      <dgm:prSet/>
      <dgm:spPr/>
      <dgm:t>
        <a:bodyPr/>
        <a:lstStyle/>
        <a:p>
          <a:endParaRPr lang="ru-RU"/>
        </a:p>
      </dgm:t>
    </dgm:pt>
    <dgm:pt modelId="{A37E8D08-975D-4C83-A8DA-5FA6ABA4F97E}">
      <dgm:prSet custT="1"/>
      <dgm:spPr/>
      <dgm:t>
        <a:bodyPr/>
        <a:lstStyle/>
        <a:p>
          <a:pPr rtl="0"/>
          <a:r>
            <a:rPr lang="ru-RU" sz="1100" b="1" dirty="0">
              <a:latin typeface="Times New Roman" pitchFamily="18" charset="0"/>
              <a:cs typeface="Times New Roman" pitchFamily="18" charset="0"/>
            </a:rPr>
            <a:t>б) избрания на выборную должность в органе местного самоуправления;</a:t>
          </a:r>
        </a:p>
      </dgm:t>
    </dgm:pt>
    <dgm:pt modelId="{D2662762-0A13-47D8-A779-1E1B2E59F613}" type="parTrans" cxnId="{1AAB239A-922E-4482-B33F-049FF4A0DB25}">
      <dgm:prSet/>
      <dgm:spPr/>
      <dgm:t>
        <a:bodyPr/>
        <a:lstStyle/>
        <a:p>
          <a:endParaRPr lang="ru-RU"/>
        </a:p>
      </dgm:t>
    </dgm:pt>
    <dgm:pt modelId="{1837D037-DAC0-4FC3-8C30-3738CA50A966}" type="sibTrans" cxnId="{1AAB239A-922E-4482-B33F-049FF4A0DB25}">
      <dgm:prSet/>
      <dgm:spPr/>
      <dgm:t>
        <a:bodyPr/>
        <a:lstStyle/>
        <a:p>
          <a:endParaRPr lang="ru-RU"/>
        </a:p>
      </dgm:t>
    </dgm:pt>
    <dgm:pt modelId="{7E79767E-35E9-4DD6-A2D6-CE8E9C623EB1}">
      <dgm:prSet custT="1"/>
      <dgm:spPr/>
      <dgm:t>
        <a:bodyPr/>
        <a:lstStyle/>
        <a:p>
          <a:pPr rtl="0"/>
          <a:r>
            <a:rPr lang="ru-RU" sz="1100" b="1" dirty="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p>
      </dgm:t>
    </dgm:pt>
    <dgm:pt modelId="{DF7D8927-D367-4E5A-9408-71DAAA538217}" type="parTrans" cxnId="{4769502A-0CDC-4CE7-94B6-1F9177B55EA9}">
      <dgm:prSet/>
      <dgm:spPr/>
      <dgm:t>
        <a:bodyPr/>
        <a:lstStyle/>
        <a:p>
          <a:endParaRPr lang="ru-RU"/>
        </a:p>
      </dgm:t>
    </dgm:pt>
    <dgm:pt modelId="{3DB105B8-62EB-4E7F-99B4-F530082D2337}" type="sibTrans" cxnId="{4769502A-0CDC-4CE7-94B6-1F9177B55EA9}">
      <dgm:prSet/>
      <dgm:spPr/>
      <dgm:t>
        <a:bodyPr/>
        <a:lstStyle/>
        <a:p>
          <a:endParaRPr lang="ru-RU"/>
        </a:p>
      </dgm:t>
    </dgm:pt>
    <dgm:pt modelId="{C7A82907-252F-420A-A3B8-156FB9696196}" type="pres">
      <dgm:prSet presAssocID="{EB67F148-4A31-44CE-A90D-84C217C0816F}" presName="Name0" presStyleCnt="0">
        <dgm:presLayoutVars>
          <dgm:dir/>
          <dgm:resizeHandles val="exact"/>
        </dgm:presLayoutVars>
      </dgm:prSet>
      <dgm:spPr/>
    </dgm:pt>
    <dgm:pt modelId="{E6DFEB97-F0C5-40F7-BE5A-CA78690C0D90}" type="pres">
      <dgm:prSet presAssocID="{EB67F148-4A31-44CE-A90D-84C217C0816F}" presName="arrow" presStyleLbl="bgShp" presStyleIdx="0" presStyleCnt="1"/>
      <dgm:spPr/>
    </dgm:pt>
    <dgm:pt modelId="{9E06BFBA-660D-4D0D-856C-237721E13FFA}" type="pres">
      <dgm:prSet presAssocID="{EB67F148-4A31-44CE-A90D-84C217C0816F}" presName="points" presStyleCnt="0"/>
      <dgm:spPr/>
    </dgm:pt>
    <dgm:pt modelId="{13C29370-3AD4-47C4-A756-DC04A16AA817}" type="pres">
      <dgm:prSet presAssocID="{477A1803-C946-4970-8CF9-42FD95A902E4}" presName="compositeA" presStyleCnt="0"/>
      <dgm:spPr/>
    </dgm:pt>
    <dgm:pt modelId="{18C7A03B-6622-4DA7-9D21-935FCB73A57C}" type="pres">
      <dgm:prSet presAssocID="{477A1803-C946-4970-8CF9-42FD95A902E4}" presName="textA" presStyleLbl="revTx" presStyleIdx="0" presStyleCnt="4">
        <dgm:presLayoutVars>
          <dgm:bulletEnabled val="1"/>
        </dgm:presLayoutVars>
      </dgm:prSet>
      <dgm:spPr/>
    </dgm:pt>
    <dgm:pt modelId="{245D2898-D646-4809-B3E2-628305C3707C}" type="pres">
      <dgm:prSet presAssocID="{477A1803-C946-4970-8CF9-42FD95A902E4}" presName="circleA" presStyleLbl="node1" presStyleIdx="0" presStyleCnt="4"/>
      <dgm:spPr/>
    </dgm:pt>
    <dgm:pt modelId="{12795C86-AB72-4972-B2BB-77EFCE9A0BC8}" type="pres">
      <dgm:prSet presAssocID="{477A1803-C946-4970-8CF9-42FD95A902E4}" presName="spaceA" presStyleCnt="0"/>
      <dgm:spPr/>
    </dgm:pt>
    <dgm:pt modelId="{FF2D9298-FAEF-46C3-85C2-30DDFFAB5CAF}" type="pres">
      <dgm:prSet presAssocID="{E9A541F8-E6BC-43F1-9C65-4D9F1C5CE378}" presName="space" presStyleCnt="0"/>
      <dgm:spPr/>
    </dgm:pt>
    <dgm:pt modelId="{47CEA20D-06F8-4FC3-9172-25E268FBAD98}" type="pres">
      <dgm:prSet presAssocID="{51982061-EB04-4314-AEEB-E2CBD6F65716}" presName="compositeB" presStyleCnt="0"/>
      <dgm:spPr/>
    </dgm:pt>
    <dgm:pt modelId="{C2758E90-275A-4000-B363-79BC77D06765}" type="pres">
      <dgm:prSet presAssocID="{51982061-EB04-4314-AEEB-E2CBD6F65716}" presName="textB" presStyleLbl="revTx" presStyleIdx="1" presStyleCnt="4">
        <dgm:presLayoutVars>
          <dgm:bulletEnabled val="1"/>
        </dgm:presLayoutVars>
      </dgm:prSet>
      <dgm:spPr/>
    </dgm:pt>
    <dgm:pt modelId="{192C31BB-E3C7-4A4C-AC42-EDF9706FBD26}" type="pres">
      <dgm:prSet presAssocID="{51982061-EB04-4314-AEEB-E2CBD6F65716}" presName="circleB" presStyleLbl="node1" presStyleIdx="1" presStyleCnt="4"/>
      <dgm:spPr/>
    </dgm:pt>
    <dgm:pt modelId="{A40E555B-7231-43EA-B6B5-AE1EC3D07B67}" type="pres">
      <dgm:prSet presAssocID="{51982061-EB04-4314-AEEB-E2CBD6F65716}" presName="spaceB" presStyleCnt="0"/>
      <dgm:spPr/>
    </dgm:pt>
    <dgm:pt modelId="{44CBADCA-89D1-42F3-992F-279CCC6965BD}" type="pres">
      <dgm:prSet presAssocID="{0F43E511-8B0C-4A08-8D5B-B4861F219729}" presName="space" presStyleCnt="0"/>
      <dgm:spPr/>
    </dgm:pt>
    <dgm:pt modelId="{66E804C0-144E-4486-8431-94DCB99162D3}" type="pres">
      <dgm:prSet presAssocID="{A37E8D08-975D-4C83-A8DA-5FA6ABA4F97E}" presName="compositeA" presStyleCnt="0"/>
      <dgm:spPr/>
    </dgm:pt>
    <dgm:pt modelId="{6DB5CEE4-95BD-462A-980F-05E370880CD4}" type="pres">
      <dgm:prSet presAssocID="{A37E8D08-975D-4C83-A8DA-5FA6ABA4F97E}" presName="textA" presStyleLbl="revTx" presStyleIdx="2" presStyleCnt="4">
        <dgm:presLayoutVars>
          <dgm:bulletEnabled val="1"/>
        </dgm:presLayoutVars>
      </dgm:prSet>
      <dgm:spPr/>
    </dgm:pt>
    <dgm:pt modelId="{DC9E0BB0-A56C-4FDE-8FCE-A833A575E508}" type="pres">
      <dgm:prSet presAssocID="{A37E8D08-975D-4C83-A8DA-5FA6ABA4F97E}" presName="circleA" presStyleLbl="node1" presStyleIdx="2" presStyleCnt="4"/>
      <dgm:spPr/>
    </dgm:pt>
    <dgm:pt modelId="{7E8C7099-E490-4D7C-8D82-E334258DA081}" type="pres">
      <dgm:prSet presAssocID="{A37E8D08-975D-4C83-A8DA-5FA6ABA4F97E}" presName="spaceA" presStyleCnt="0"/>
      <dgm:spPr/>
    </dgm:pt>
    <dgm:pt modelId="{CBAC5C7B-837C-40C8-843C-3EFC0B6FCA66}" type="pres">
      <dgm:prSet presAssocID="{1837D037-DAC0-4FC3-8C30-3738CA50A966}" presName="space" presStyleCnt="0"/>
      <dgm:spPr/>
    </dgm:pt>
    <dgm:pt modelId="{A2A6DCAB-CEFB-492E-A89D-2A9CD1A05A4B}" type="pres">
      <dgm:prSet presAssocID="{7E79767E-35E9-4DD6-A2D6-CE8E9C623EB1}" presName="compositeB" presStyleCnt="0"/>
      <dgm:spPr/>
    </dgm:pt>
    <dgm:pt modelId="{41B5A864-0425-455C-804D-478C1F927D6F}" type="pres">
      <dgm:prSet presAssocID="{7E79767E-35E9-4DD6-A2D6-CE8E9C623EB1}" presName="textB" presStyleLbl="revTx" presStyleIdx="3" presStyleCnt="4">
        <dgm:presLayoutVars>
          <dgm:bulletEnabled val="1"/>
        </dgm:presLayoutVars>
      </dgm:prSet>
      <dgm:spPr/>
    </dgm:pt>
    <dgm:pt modelId="{BD08CB72-D3D5-47D0-9A22-011E5143D047}" type="pres">
      <dgm:prSet presAssocID="{7E79767E-35E9-4DD6-A2D6-CE8E9C623EB1}" presName="circleB" presStyleLbl="node1" presStyleIdx="3" presStyleCnt="4"/>
      <dgm:spPr/>
    </dgm:pt>
    <dgm:pt modelId="{8A8760D8-EC60-4D22-BB5B-493EE944199C}" type="pres">
      <dgm:prSet presAssocID="{7E79767E-35E9-4DD6-A2D6-CE8E9C623EB1}" presName="spaceB" presStyleCnt="0"/>
      <dgm:spPr/>
    </dgm:pt>
  </dgm:ptLst>
  <dgm:cxnLst>
    <dgm:cxn modelId="{4769502A-0CDC-4CE7-94B6-1F9177B55EA9}" srcId="{EB67F148-4A31-44CE-A90D-84C217C0816F}" destId="{7E79767E-35E9-4DD6-A2D6-CE8E9C623EB1}" srcOrd="3" destOrd="0" parTransId="{DF7D8927-D367-4E5A-9408-71DAAA538217}" sibTransId="{3DB105B8-62EB-4E7F-99B4-F530082D2337}"/>
    <dgm:cxn modelId="{4D168462-0C1B-4BFB-B210-7BA5175DBDBA}" type="presOf" srcId="{51982061-EB04-4314-AEEB-E2CBD6F65716}" destId="{C2758E90-275A-4000-B363-79BC77D06765}" srcOrd="0" destOrd="0" presId="urn:microsoft.com/office/officeart/2005/8/layout/hProcess11"/>
    <dgm:cxn modelId="{EAF89967-F27E-414A-9456-2ACB806F9735}" srcId="{EB67F148-4A31-44CE-A90D-84C217C0816F}" destId="{477A1803-C946-4970-8CF9-42FD95A902E4}" srcOrd="0" destOrd="0" parTransId="{2C941B53-F295-424B-8A75-EA946A4144C4}" sibTransId="{E9A541F8-E6BC-43F1-9C65-4D9F1C5CE378}"/>
    <dgm:cxn modelId="{836A8A7E-8EB3-4649-957C-87BE2EF94437}" type="presOf" srcId="{7E79767E-35E9-4DD6-A2D6-CE8E9C623EB1}" destId="{41B5A864-0425-455C-804D-478C1F927D6F}" srcOrd="0" destOrd="0" presId="urn:microsoft.com/office/officeart/2005/8/layout/hProcess11"/>
    <dgm:cxn modelId="{15EE2280-9E70-4244-B731-27FD4C153FD6}" srcId="{EB67F148-4A31-44CE-A90D-84C217C0816F}" destId="{51982061-EB04-4314-AEEB-E2CBD6F65716}" srcOrd="1" destOrd="0" parTransId="{C76192F4-1FBD-43DE-A4D7-9D475CDB8692}" sibTransId="{0F43E511-8B0C-4A08-8D5B-B4861F219729}"/>
    <dgm:cxn modelId="{8A64E682-D0ED-4662-A60F-7C22C205EDF4}" type="presOf" srcId="{EB67F148-4A31-44CE-A90D-84C217C0816F}" destId="{C7A82907-252F-420A-A3B8-156FB9696196}" srcOrd="0" destOrd="0" presId="urn:microsoft.com/office/officeart/2005/8/layout/hProcess11"/>
    <dgm:cxn modelId="{1AAB239A-922E-4482-B33F-049FF4A0DB25}" srcId="{EB67F148-4A31-44CE-A90D-84C217C0816F}" destId="{A37E8D08-975D-4C83-A8DA-5FA6ABA4F97E}" srcOrd="2" destOrd="0" parTransId="{D2662762-0A13-47D8-A779-1E1B2E59F613}" sibTransId="{1837D037-DAC0-4FC3-8C30-3738CA50A966}"/>
    <dgm:cxn modelId="{A81777F5-19A1-4DE8-9CD3-7BE717A524FA}" type="presOf" srcId="{477A1803-C946-4970-8CF9-42FD95A902E4}" destId="{18C7A03B-6622-4DA7-9D21-935FCB73A57C}" srcOrd="0" destOrd="0" presId="urn:microsoft.com/office/officeart/2005/8/layout/hProcess11"/>
    <dgm:cxn modelId="{AE2316F8-6558-4040-8CBB-B18E497EEF54}" type="presOf" srcId="{A37E8D08-975D-4C83-A8DA-5FA6ABA4F97E}" destId="{6DB5CEE4-95BD-462A-980F-05E370880CD4}" srcOrd="0" destOrd="0" presId="urn:microsoft.com/office/officeart/2005/8/layout/hProcess11"/>
    <dgm:cxn modelId="{101924E7-115C-4AEA-9340-8BEA8DF3BD5C}" type="presParOf" srcId="{C7A82907-252F-420A-A3B8-156FB9696196}" destId="{E6DFEB97-F0C5-40F7-BE5A-CA78690C0D90}" srcOrd="0" destOrd="0" presId="urn:microsoft.com/office/officeart/2005/8/layout/hProcess11"/>
    <dgm:cxn modelId="{CF57A943-2E1C-4F9D-A8BF-AF04264C7814}" type="presParOf" srcId="{C7A82907-252F-420A-A3B8-156FB9696196}" destId="{9E06BFBA-660D-4D0D-856C-237721E13FFA}" srcOrd="1" destOrd="0" presId="urn:microsoft.com/office/officeart/2005/8/layout/hProcess11"/>
    <dgm:cxn modelId="{F5BC5E5F-2239-4232-9171-0FAA38F3385C}" type="presParOf" srcId="{9E06BFBA-660D-4D0D-856C-237721E13FFA}" destId="{13C29370-3AD4-47C4-A756-DC04A16AA817}" srcOrd="0" destOrd="0" presId="urn:microsoft.com/office/officeart/2005/8/layout/hProcess11"/>
    <dgm:cxn modelId="{98BF1829-FB67-4F3A-A9A1-D7FBAF94F1F8}" type="presParOf" srcId="{13C29370-3AD4-47C4-A756-DC04A16AA817}" destId="{18C7A03B-6622-4DA7-9D21-935FCB73A57C}" srcOrd="0" destOrd="0" presId="urn:microsoft.com/office/officeart/2005/8/layout/hProcess11"/>
    <dgm:cxn modelId="{854F9CF3-DA4D-4FB6-8174-163EEF13BC25}" type="presParOf" srcId="{13C29370-3AD4-47C4-A756-DC04A16AA817}" destId="{245D2898-D646-4809-B3E2-628305C3707C}" srcOrd="1" destOrd="0" presId="urn:microsoft.com/office/officeart/2005/8/layout/hProcess11"/>
    <dgm:cxn modelId="{CBDCC048-D629-46AE-AB8E-6A285223E829}" type="presParOf" srcId="{13C29370-3AD4-47C4-A756-DC04A16AA817}" destId="{12795C86-AB72-4972-B2BB-77EFCE9A0BC8}" srcOrd="2" destOrd="0" presId="urn:microsoft.com/office/officeart/2005/8/layout/hProcess11"/>
    <dgm:cxn modelId="{11409CDB-3C75-47D2-93DF-02370BC9E9BB}" type="presParOf" srcId="{9E06BFBA-660D-4D0D-856C-237721E13FFA}" destId="{FF2D9298-FAEF-46C3-85C2-30DDFFAB5CAF}" srcOrd="1" destOrd="0" presId="urn:microsoft.com/office/officeart/2005/8/layout/hProcess11"/>
    <dgm:cxn modelId="{01F4F5B4-4D7B-4E66-8A37-0228EDAF258E}" type="presParOf" srcId="{9E06BFBA-660D-4D0D-856C-237721E13FFA}" destId="{47CEA20D-06F8-4FC3-9172-25E268FBAD98}" srcOrd="2" destOrd="0" presId="urn:microsoft.com/office/officeart/2005/8/layout/hProcess11"/>
    <dgm:cxn modelId="{EFE34855-963E-48B4-AFCE-117E740BA686}" type="presParOf" srcId="{47CEA20D-06F8-4FC3-9172-25E268FBAD98}" destId="{C2758E90-275A-4000-B363-79BC77D06765}" srcOrd="0" destOrd="0" presId="urn:microsoft.com/office/officeart/2005/8/layout/hProcess11"/>
    <dgm:cxn modelId="{E7A76D94-3F10-4BD5-9B79-39F2C2F0C770}" type="presParOf" srcId="{47CEA20D-06F8-4FC3-9172-25E268FBAD98}" destId="{192C31BB-E3C7-4A4C-AC42-EDF9706FBD26}" srcOrd="1" destOrd="0" presId="urn:microsoft.com/office/officeart/2005/8/layout/hProcess11"/>
    <dgm:cxn modelId="{F5899C53-6F0B-4957-98A3-832A80CC08B0}" type="presParOf" srcId="{47CEA20D-06F8-4FC3-9172-25E268FBAD98}" destId="{A40E555B-7231-43EA-B6B5-AE1EC3D07B67}" srcOrd="2" destOrd="0" presId="urn:microsoft.com/office/officeart/2005/8/layout/hProcess11"/>
    <dgm:cxn modelId="{436908A5-5BEA-4D71-8FF4-8C7962AFC540}" type="presParOf" srcId="{9E06BFBA-660D-4D0D-856C-237721E13FFA}" destId="{44CBADCA-89D1-42F3-992F-279CCC6965BD}" srcOrd="3" destOrd="0" presId="urn:microsoft.com/office/officeart/2005/8/layout/hProcess11"/>
    <dgm:cxn modelId="{9329E681-DD84-4B20-9189-1056BFB9F26B}" type="presParOf" srcId="{9E06BFBA-660D-4D0D-856C-237721E13FFA}" destId="{66E804C0-144E-4486-8431-94DCB99162D3}" srcOrd="4" destOrd="0" presId="urn:microsoft.com/office/officeart/2005/8/layout/hProcess11"/>
    <dgm:cxn modelId="{F7ACFB3E-19A8-494B-B338-012035D1120B}" type="presParOf" srcId="{66E804C0-144E-4486-8431-94DCB99162D3}" destId="{6DB5CEE4-95BD-462A-980F-05E370880CD4}" srcOrd="0" destOrd="0" presId="urn:microsoft.com/office/officeart/2005/8/layout/hProcess11"/>
    <dgm:cxn modelId="{08C3E6A8-ECFE-489A-9E8B-3C4EF4F44598}" type="presParOf" srcId="{66E804C0-144E-4486-8431-94DCB99162D3}" destId="{DC9E0BB0-A56C-4FDE-8FCE-A833A575E508}" srcOrd="1" destOrd="0" presId="urn:microsoft.com/office/officeart/2005/8/layout/hProcess11"/>
    <dgm:cxn modelId="{EDBD6F33-9C87-4E1B-B341-DA5B5E59B583}" type="presParOf" srcId="{66E804C0-144E-4486-8431-94DCB99162D3}" destId="{7E8C7099-E490-4D7C-8D82-E334258DA081}" srcOrd="2" destOrd="0" presId="urn:microsoft.com/office/officeart/2005/8/layout/hProcess11"/>
    <dgm:cxn modelId="{43ED68C3-9E51-4C34-A628-966F384111A7}" type="presParOf" srcId="{9E06BFBA-660D-4D0D-856C-237721E13FFA}" destId="{CBAC5C7B-837C-40C8-843C-3EFC0B6FCA66}" srcOrd="5" destOrd="0" presId="urn:microsoft.com/office/officeart/2005/8/layout/hProcess11"/>
    <dgm:cxn modelId="{7B4891C1-AE88-4960-8A0C-3001C8B96C05}" type="presParOf" srcId="{9E06BFBA-660D-4D0D-856C-237721E13FFA}" destId="{A2A6DCAB-CEFB-492E-A89D-2A9CD1A05A4B}" srcOrd="6" destOrd="0" presId="urn:microsoft.com/office/officeart/2005/8/layout/hProcess11"/>
    <dgm:cxn modelId="{E2E26FA9-A39F-4AA8-9121-72F64588C76D}" type="presParOf" srcId="{A2A6DCAB-CEFB-492E-A89D-2A9CD1A05A4B}" destId="{41B5A864-0425-455C-804D-478C1F927D6F}" srcOrd="0" destOrd="0" presId="urn:microsoft.com/office/officeart/2005/8/layout/hProcess11"/>
    <dgm:cxn modelId="{B582C1F2-2A20-44AD-B1D3-33976CBD25AE}" type="presParOf" srcId="{A2A6DCAB-CEFB-492E-A89D-2A9CD1A05A4B}" destId="{BD08CB72-D3D5-47D0-9A22-011E5143D047}" srcOrd="1" destOrd="0" presId="urn:microsoft.com/office/officeart/2005/8/layout/hProcess11"/>
    <dgm:cxn modelId="{A6D5A966-4079-43CA-B178-977811A18150}" type="presParOf" srcId="{A2A6DCAB-CEFB-492E-A89D-2A9CD1A05A4B}" destId="{8A8760D8-EC60-4D22-BB5B-493EE944199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34E6735-2E21-4C57-9667-2F35F96B8EB9}">
      <dgm:prSet/>
      <dgm:spPr/>
      <dgm:t>
        <a:bodyPr/>
        <a:lstStyle/>
        <a:p>
          <a:pPr algn="just" rtl="0"/>
          <a:r>
            <a:rPr lang="ru-RU" dirty="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p>
      </dgm:t>
    </dgm:pt>
    <dgm:pt modelId="{DED09610-494B-4FBF-B7A4-B76F8C9C9AD2}" type="parTrans" cxnId="{1B8453FD-E884-4560-8F24-4D495FEBF968}">
      <dgm:prSet/>
      <dgm:spPr/>
      <dgm:t>
        <a:bodyPr/>
        <a:lstStyle/>
        <a:p>
          <a:endParaRPr lang="ru-RU"/>
        </a:p>
      </dgm:t>
    </dgm:pt>
    <dgm:pt modelId="{D529BD9A-9CE3-4E43-B055-4A9B37D1A7E4}" type="sibTrans" cxnId="{1B8453FD-E884-4560-8F24-4D495FEBF968}">
      <dgm:prSet/>
      <dgm:spPr/>
      <dgm:t>
        <a:bodyPr/>
        <a:lstStyle/>
        <a:p>
          <a:endParaRPr lang="ru-RU"/>
        </a:p>
      </dgm:t>
    </dgm:pt>
    <dgm:pt modelId="{226F6335-5FFC-45BE-95E8-EB559F1D45F0}">
      <dgm:prSet/>
      <dgm:spPr/>
      <dgm:t>
        <a:bodyPr/>
        <a:lstStyle/>
        <a:p>
          <a:pPr algn="just" rtl="0"/>
          <a:r>
            <a:rPr lang="ru-RU" dirty="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p>
      </dgm:t>
    </dgm:pt>
    <dgm:pt modelId="{E5458C4F-9709-46B8-A338-5BA86D5992C4}" type="parTrans" cxnId="{D307F7AE-6635-4FF5-8BF6-74C85F9BA41E}">
      <dgm:prSet/>
      <dgm:spPr/>
      <dgm:t>
        <a:bodyPr/>
        <a:lstStyle/>
        <a:p>
          <a:endParaRPr lang="ru-RU"/>
        </a:p>
      </dgm:t>
    </dgm:pt>
    <dgm:pt modelId="{EE5BE173-34E9-4457-82A6-E74697CB20C2}" type="sibTrans" cxnId="{D307F7AE-6635-4FF5-8BF6-74C85F9BA41E}">
      <dgm:prSet/>
      <dgm:spPr/>
      <dgm:t>
        <a:bodyPr/>
        <a:lstStyle/>
        <a:p>
          <a:endParaRPr lang="ru-RU"/>
        </a:p>
      </dgm:t>
    </dgm:pt>
    <dgm:pt modelId="{D3E512B0-FEB9-4AEA-9099-697A2269C37D}">
      <dgm:prSet/>
      <dgm:spPr/>
      <dgm:t>
        <a:bodyPr/>
        <a:lstStyle/>
        <a:p>
          <a:pPr algn="just" rtl="0"/>
          <a:r>
            <a:rPr lang="ru-RU" dirty="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p>
      </dgm:t>
    </dgm:pt>
    <dgm:pt modelId="{31B0B1FD-2B3E-4909-B5AD-660DA0C6BACE}" type="parTrans" cxnId="{3255D5D2-83CB-489F-896A-2943266ECB57}">
      <dgm:prSet/>
      <dgm:spPr/>
      <dgm:t>
        <a:bodyPr/>
        <a:lstStyle/>
        <a:p>
          <a:endParaRPr lang="ru-RU"/>
        </a:p>
      </dgm:t>
    </dgm:pt>
    <dgm:pt modelId="{97108C98-D8F4-4E19-93EB-4CF085AB3225}" type="sibTrans" cxnId="{3255D5D2-83CB-489F-896A-2943266ECB57}">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pt>
    <dgm:pt modelId="{AF2CC438-0409-4DFE-A10C-87C8A004107F}" type="pres">
      <dgm:prSet presAssocID="{F34E6735-2E21-4C57-9667-2F35F96B8EB9}" presName="parentText" presStyleLbl="node1" presStyleIdx="0" presStyleCnt="3">
        <dgm:presLayoutVars>
          <dgm:chMax val="0"/>
          <dgm:bulletEnabled val="1"/>
        </dgm:presLayoutVars>
      </dgm:prSet>
      <dgm:spPr/>
    </dgm:pt>
    <dgm:pt modelId="{013CE607-36A0-4D76-A4D1-96C1B5764D8C}" type="pres">
      <dgm:prSet presAssocID="{D529BD9A-9CE3-4E43-B055-4A9B37D1A7E4}" presName="spacer" presStyleCnt="0"/>
      <dgm:spPr/>
    </dgm:pt>
    <dgm:pt modelId="{0D9503DF-747A-4E6D-9A1C-A7D2BF42C68A}" type="pres">
      <dgm:prSet presAssocID="{226F6335-5FFC-45BE-95E8-EB559F1D45F0}" presName="parentText" presStyleLbl="node1" presStyleIdx="1" presStyleCnt="3">
        <dgm:presLayoutVars>
          <dgm:chMax val="0"/>
          <dgm:bulletEnabled val="1"/>
        </dgm:presLayoutVars>
      </dgm:prSet>
      <dgm:spPr/>
    </dgm:pt>
    <dgm:pt modelId="{7A3E5CFD-F6D7-4B3A-89C2-B8E9F57E0D62}" type="pres">
      <dgm:prSet presAssocID="{EE5BE173-34E9-4457-82A6-E74697CB20C2}" presName="spacer" presStyleCnt="0"/>
      <dgm:spPr/>
    </dgm:pt>
    <dgm:pt modelId="{6844D15D-58FC-4EDC-9361-6FB3B577AEFA}" type="pres">
      <dgm:prSet presAssocID="{D3E512B0-FEB9-4AEA-9099-697A2269C37D}" presName="parentText" presStyleLbl="node1" presStyleIdx="2" presStyleCnt="3">
        <dgm:presLayoutVars>
          <dgm:chMax val="0"/>
          <dgm:bulletEnabled val="1"/>
        </dgm:presLayoutVars>
      </dgm:prSet>
      <dgm:spPr/>
    </dgm:pt>
  </dgm:ptLst>
  <dgm:cxnLst>
    <dgm:cxn modelId="{19056839-8CF2-4A3C-9D05-453082557DF4}" type="presOf" srcId="{F34E6735-2E21-4C57-9667-2F35F96B8EB9}" destId="{AF2CC438-0409-4DFE-A10C-87C8A004107F}" srcOrd="0" destOrd="0" presId="urn:microsoft.com/office/officeart/2005/8/layout/vList2"/>
    <dgm:cxn modelId="{CE9B559D-9D2C-4DD6-BD91-19AA446B2F44}" type="presOf" srcId="{D3E512B0-FEB9-4AEA-9099-697A2269C37D}" destId="{6844D15D-58FC-4EDC-9361-6FB3B577AEFA}" srcOrd="0" destOrd="0" presId="urn:microsoft.com/office/officeart/2005/8/layout/vList2"/>
    <dgm:cxn modelId="{D307F7AE-6635-4FF5-8BF6-74C85F9BA41E}" srcId="{EE0F665C-A4ED-47DD-805D-C6DE415D078C}" destId="{226F6335-5FFC-45BE-95E8-EB559F1D45F0}" srcOrd="1" destOrd="0" parTransId="{E5458C4F-9709-46B8-A338-5BA86D5992C4}" sibTransId="{EE5BE173-34E9-4457-82A6-E74697CB20C2}"/>
    <dgm:cxn modelId="{2C557ECC-1B2A-4737-8356-312D3BA6C33F}" type="presOf" srcId="{226F6335-5FFC-45BE-95E8-EB559F1D45F0}" destId="{0D9503DF-747A-4E6D-9A1C-A7D2BF42C68A}" srcOrd="0" destOrd="0" presId="urn:microsoft.com/office/officeart/2005/8/layout/vList2"/>
    <dgm:cxn modelId="{3255D5D2-83CB-489F-896A-2943266ECB57}" srcId="{EE0F665C-A4ED-47DD-805D-C6DE415D078C}" destId="{D3E512B0-FEB9-4AEA-9099-697A2269C37D}" srcOrd="2" destOrd="0" parTransId="{31B0B1FD-2B3E-4909-B5AD-660DA0C6BACE}" sibTransId="{97108C98-D8F4-4E19-93EB-4CF085AB3225}"/>
    <dgm:cxn modelId="{131D19E9-2775-4DC0-BE6D-7CA6A0EBEE53}" type="presOf" srcId="{EE0F665C-A4ED-47DD-805D-C6DE415D078C}" destId="{ACF6758A-B6DF-4F77-92DF-01A3463BF0D5}" srcOrd="0" destOrd="0" presId="urn:microsoft.com/office/officeart/2005/8/layout/vList2"/>
    <dgm:cxn modelId="{1B8453FD-E884-4560-8F24-4D495FEBF968}" srcId="{EE0F665C-A4ED-47DD-805D-C6DE415D078C}" destId="{F34E6735-2E21-4C57-9667-2F35F96B8EB9}" srcOrd="0" destOrd="0" parTransId="{DED09610-494B-4FBF-B7A4-B76F8C9C9AD2}" sibTransId="{D529BD9A-9CE3-4E43-B055-4A9B37D1A7E4}"/>
    <dgm:cxn modelId="{8B3EF386-7CC7-4CED-A970-B3C3A770C846}" type="presParOf" srcId="{ACF6758A-B6DF-4F77-92DF-01A3463BF0D5}" destId="{AF2CC438-0409-4DFE-A10C-87C8A004107F}" srcOrd="0" destOrd="0" presId="urn:microsoft.com/office/officeart/2005/8/layout/vList2"/>
    <dgm:cxn modelId="{706B2A4A-6BAA-41AB-830B-BA247F7F3829}" type="presParOf" srcId="{ACF6758A-B6DF-4F77-92DF-01A3463BF0D5}" destId="{013CE607-36A0-4D76-A4D1-96C1B5764D8C}" srcOrd="1" destOrd="0" presId="urn:microsoft.com/office/officeart/2005/8/layout/vList2"/>
    <dgm:cxn modelId="{1B48165E-AF62-433A-A964-253A0F498CDC}" type="presParOf" srcId="{ACF6758A-B6DF-4F77-92DF-01A3463BF0D5}" destId="{0D9503DF-747A-4E6D-9A1C-A7D2BF42C68A}" srcOrd="2" destOrd="0" presId="urn:microsoft.com/office/officeart/2005/8/layout/vList2"/>
    <dgm:cxn modelId="{C6F430C3-F55A-4DC1-B82E-68D0EB056CA0}" type="presParOf" srcId="{ACF6758A-B6DF-4F77-92DF-01A3463BF0D5}" destId="{7A3E5CFD-F6D7-4B3A-89C2-B8E9F57E0D62}" srcOrd="3" destOrd="0" presId="urn:microsoft.com/office/officeart/2005/8/layout/vList2"/>
    <dgm:cxn modelId="{76B581B7-9AE6-43C0-80DF-E5D5571EDB5D}" type="presParOf" srcId="{ACF6758A-B6DF-4F77-92DF-01A3463BF0D5}" destId="{6844D15D-58FC-4EDC-9361-6FB3B577AE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3848985B-0492-4147-B720-C48FE2A5D2B2}">
      <dgm:prSet custT="1"/>
      <dgm:spPr/>
      <dgm:t>
        <a:bodyPr/>
        <a:lstStyle/>
        <a:p>
          <a:pPr algn="just"/>
          <a:r>
            <a:rPr lang="ru-RU" sz="1400" dirty="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p>
      </dgm:t>
    </dgm:pt>
    <dgm:pt modelId="{E7294EA7-9A44-489D-BF8D-1849D2E78955}" type="parTrans" cxnId="{5AAE8DE7-3DE8-4D3B-A176-B0009D10E319}">
      <dgm:prSet/>
      <dgm:spPr/>
      <dgm:t>
        <a:bodyPr/>
        <a:lstStyle/>
        <a:p>
          <a:endParaRPr lang="ru-RU"/>
        </a:p>
      </dgm:t>
    </dgm:pt>
    <dgm:pt modelId="{91DC0A1C-3DA6-4E4C-B870-4AC8BD8B05D5}" type="sibTrans" cxnId="{5AAE8DE7-3DE8-4D3B-A176-B0009D10E319}">
      <dgm:prSet/>
      <dgm:spPr/>
      <dgm:t>
        <a:bodyPr/>
        <a:lstStyle/>
        <a:p>
          <a:endParaRPr lang="ru-RU"/>
        </a:p>
      </dgm:t>
    </dgm:pt>
    <dgm:pt modelId="{12F83AA9-1589-4B42-A64F-CAFC039F3AC1}">
      <dgm:prSet custT="1"/>
      <dgm:spPr/>
      <dgm:t>
        <a:bodyPr/>
        <a:lstStyle/>
        <a:p>
          <a:pPr algn="just"/>
          <a:r>
            <a:rPr lang="ru-RU" sz="1400" dirty="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p>
      </dgm:t>
    </dgm:pt>
    <dgm:pt modelId="{3F9A52C8-96DB-442B-BB1F-273BB8FD9EA7}" type="parTrans" cxnId="{02A1A1D7-B759-43AC-B163-1C6035B26A17}">
      <dgm:prSet/>
      <dgm:spPr/>
      <dgm:t>
        <a:bodyPr/>
        <a:lstStyle/>
        <a:p>
          <a:endParaRPr lang="ru-RU"/>
        </a:p>
      </dgm:t>
    </dgm:pt>
    <dgm:pt modelId="{E64FFA04-DE35-4A84-A91C-437FCDD2957F}" type="sibTrans" cxnId="{02A1A1D7-B759-43AC-B163-1C6035B26A17}">
      <dgm:prSet/>
      <dgm:spPr/>
      <dgm:t>
        <a:bodyPr/>
        <a:lstStyle/>
        <a:p>
          <a:endParaRPr lang="ru-RU"/>
        </a:p>
      </dgm:t>
    </dgm:pt>
    <dgm:pt modelId="{E96CD484-D753-49FB-BCC1-CF9CF3A96A54}">
      <dgm:prSet custT="1"/>
      <dgm:spPr/>
      <dgm:t>
        <a:bodyPr/>
        <a:lstStyle/>
        <a:p>
          <a:pPr algn="just"/>
          <a:r>
            <a:rPr lang="ru-RU" sz="1400" dirty="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p>
      </dgm:t>
    </dgm:pt>
    <dgm:pt modelId="{9DB78376-1E1A-4BC7-9B6C-6CDDEF33CAA7}" type="parTrans" cxnId="{F8C2B865-B506-44D4-BC15-5705FD5EAD24}">
      <dgm:prSet/>
      <dgm:spPr/>
      <dgm:t>
        <a:bodyPr/>
        <a:lstStyle/>
        <a:p>
          <a:endParaRPr lang="ru-RU"/>
        </a:p>
      </dgm:t>
    </dgm:pt>
    <dgm:pt modelId="{3425941B-E346-4810-9DF1-C279A7D39388}" type="sibTrans" cxnId="{F8C2B865-B506-44D4-BC15-5705FD5EAD24}">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pt>
    <dgm:pt modelId="{ECB1C32E-D283-4569-A57B-AE436C808EDB}" type="pres">
      <dgm:prSet presAssocID="{3848985B-0492-4147-B720-C48FE2A5D2B2}" presName="parentText" presStyleLbl="node1" presStyleIdx="0" presStyleCnt="3" custScaleY="131428">
        <dgm:presLayoutVars>
          <dgm:chMax val="0"/>
          <dgm:bulletEnabled val="1"/>
        </dgm:presLayoutVars>
      </dgm:prSet>
      <dgm:spPr/>
    </dgm:pt>
    <dgm:pt modelId="{358FA1C1-C2BF-484E-B9C7-0DFA31505DD5}" type="pres">
      <dgm:prSet presAssocID="{91DC0A1C-3DA6-4E4C-B870-4AC8BD8B05D5}" presName="spacer" presStyleCnt="0"/>
      <dgm:spPr/>
    </dgm:pt>
    <dgm:pt modelId="{2D4BE349-7A7D-49E7-91B6-EFE0AB21AC48}" type="pres">
      <dgm:prSet presAssocID="{12F83AA9-1589-4B42-A64F-CAFC039F3AC1}" presName="parentText" presStyleLbl="node1" presStyleIdx="1" presStyleCnt="3" custScaleY="80107">
        <dgm:presLayoutVars>
          <dgm:chMax val="0"/>
          <dgm:bulletEnabled val="1"/>
        </dgm:presLayoutVars>
      </dgm:prSet>
      <dgm:spPr/>
    </dgm:pt>
    <dgm:pt modelId="{006BDB8D-AAEA-42EF-8F67-930548BAD3DB}" type="pres">
      <dgm:prSet presAssocID="{E64FFA04-DE35-4A84-A91C-437FCDD2957F}" presName="spacer" presStyleCnt="0"/>
      <dgm:spPr/>
    </dgm:pt>
    <dgm:pt modelId="{F3E23B9B-BE62-4503-A47E-849B1CE03DD7}" type="pres">
      <dgm:prSet presAssocID="{E96CD484-D753-49FB-BCC1-CF9CF3A96A54}" presName="parentText" presStyleLbl="node1" presStyleIdx="2" presStyleCnt="3" custScaleY="58747">
        <dgm:presLayoutVars>
          <dgm:chMax val="0"/>
          <dgm:bulletEnabled val="1"/>
        </dgm:presLayoutVars>
      </dgm:prSet>
      <dgm:spPr/>
    </dgm:pt>
  </dgm:ptLst>
  <dgm:cxnLst>
    <dgm:cxn modelId="{F8C2B865-B506-44D4-BC15-5705FD5EAD24}" srcId="{EE0F665C-A4ED-47DD-805D-C6DE415D078C}" destId="{E96CD484-D753-49FB-BCC1-CF9CF3A96A54}" srcOrd="2" destOrd="0" parTransId="{9DB78376-1E1A-4BC7-9B6C-6CDDEF33CAA7}" sibTransId="{3425941B-E346-4810-9DF1-C279A7D39388}"/>
    <dgm:cxn modelId="{69C5F34A-8020-4EE4-87CE-205AF5E2D5D5}" type="presOf" srcId="{3848985B-0492-4147-B720-C48FE2A5D2B2}" destId="{ECB1C32E-D283-4569-A57B-AE436C808EDB}" srcOrd="0" destOrd="0" presId="urn:microsoft.com/office/officeart/2005/8/layout/vList2"/>
    <dgm:cxn modelId="{3A3ABB6B-0BCD-4290-8051-BB2054EA36E0}" type="presOf" srcId="{12F83AA9-1589-4B42-A64F-CAFC039F3AC1}" destId="{2D4BE349-7A7D-49E7-91B6-EFE0AB21AC48}" srcOrd="0" destOrd="0" presId="urn:microsoft.com/office/officeart/2005/8/layout/vList2"/>
    <dgm:cxn modelId="{B0F60681-66BC-44CA-8CDF-BA7002776E0D}" type="presOf" srcId="{EE0F665C-A4ED-47DD-805D-C6DE415D078C}" destId="{ACF6758A-B6DF-4F77-92DF-01A3463BF0D5}" srcOrd="0" destOrd="0" presId="urn:microsoft.com/office/officeart/2005/8/layout/vList2"/>
    <dgm:cxn modelId="{6C6201B9-0359-4F4C-9CA5-34369EFFCB80}" type="presOf" srcId="{E96CD484-D753-49FB-BCC1-CF9CF3A96A54}" destId="{F3E23B9B-BE62-4503-A47E-849B1CE03DD7}" srcOrd="0" destOrd="0" presId="urn:microsoft.com/office/officeart/2005/8/layout/vList2"/>
    <dgm:cxn modelId="{02A1A1D7-B759-43AC-B163-1C6035B26A17}" srcId="{EE0F665C-A4ED-47DD-805D-C6DE415D078C}" destId="{12F83AA9-1589-4B42-A64F-CAFC039F3AC1}" srcOrd="1" destOrd="0" parTransId="{3F9A52C8-96DB-442B-BB1F-273BB8FD9EA7}" sibTransId="{E64FFA04-DE35-4A84-A91C-437FCDD2957F}"/>
    <dgm:cxn modelId="{5AAE8DE7-3DE8-4D3B-A176-B0009D10E319}" srcId="{EE0F665C-A4ED-47DD-805D-C6DE415D078C}" destId="{3848985B-0492-4147-B720-C48FE2A5D2B2}" srcOrd="0" destOrd="0" parTransId="{E7294EA7-9A44-489D-BF8D-1849D2E78955}" sibTransId="{91DC0A1C-3DA6-4E4C-B870-4AC8BD8B05D5}"/>
    <dgm:cxn modelId="{7D6916A1-089C-420C-963C-16577BF40AFD}" type="presParOf" srcId="{ACF6758A-B6DF-4F77-92DF-01A3463BF0D5}" destId="{ECB1C32E-D283-4569-A57B-AE436C808EDB}" srcOrd="0" destOrd="0" presId="urn:microsoft.com/office/officeart/2005/8/layout/vList2"/>
    <dgm:cxn modelId="{08570FDD-7184-4CEC-86E5-6DB79069E649}" type="presParOf" srcId="{ACF6758A-B6DF-4F77-92DF-01A3463BF0D5}" destId="{358FA1C1-C2BF-484E-B9C7-0DFA31505DD5}" srcOrd="1" destOrd="0" presId="urn:microsoft.com/office/officeart/2005/8/layout/vList2"/>
    <dgm:cxn modelId="{9BADC0F1-7801-4002-94E0-BB66F86CB089}" type="presParOf" srcId="{ACF6758A-B6DF-4F77-92DF-01A3463BF0D5}" destId="{2D4BE349-7A7D-49E7-91B6-EFE0AB21AC48}" srcOrd="2" destOrd="0" presId="urn:microsoft.com/office/officeart/2005/8/layout/vList2"/>
    <dgm:cxn modelId="{90E4575C-2D66-4AA0-8A10-EBFBA581DD13}" type="presParOf" srcId="{ACF6758A-B6DF-4F77-92DF-01A3463BF0D5}" destId="{006BDB8D-AAEA-42EF-8F67-930548BAD3DB}" srcOrd="3" destOrd="0" presId="urn:microsoft.com/office/officeart/2005/8/layout/vList2"/>
    <dgm:cxn modelId="{6633D619-62FF-4AEF-9891-34E288C8155A}" type="presParOf" srcId="{ACF6758A-B6DF-4F77-92DF-01A3463BF0D5}" destId="{F3E23B9B-BE62-4503-A47E-849B1CE03DD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F4DB0-FDB5-4EFE-B35A-916AE45672DB}">
      <dsp:nvSpPr>
        <dsp:cNvPr id="0" name=""/>
        <dsp:cNvSpPr/>
      </dsp:nvSpPr>
      <dsp:spPr>
        <a:xfrm rot="10800000">
          <a:off x="2021880" y="1611"/>
          <a:ext cx="5653246" cy="239177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p>
      </dsp:txBody>
      <dsp:txXfrm rot="10800000">
        <a:off x="2619822" y="1611"/>
        <a:ext cx="5055304" cy="2391770"/>
      </dsp:txXfrm>
    </dsp:sp>
    <dsp:sp modelId="{20D4AD45-A0D4-4B7C-9313-B4551DECC08E}">
      <dsp:nvSpPr>
        <dsp:cNvPr id="0" name=""/>
        <dsp:cNvSpPr/>
      </dsp:nvSpPr>
      <dsp:spPr>
        <a:xfrm>
          <a:off x="825995" y="1611"/>
          <a:ext cx="2391770" cy="2391770"/>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66313AF-1B36-48F4-AACB-C8C9F3B296C8}">
      <dsp:nvSpPr>
        <dsp:cNvPr id="0" name=""/>
        <dsp:cNvSpPr/>
      </dsp:nvSpPr>
      <dsp:spPr>
        <a:xfrm rot="10800000">
          <a:off x="2021880" y="3107343"/>
          <a:ext cx="5653246" cy="239177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p>
      </dsp:txBody>
      <dsp:txXfrm rot="10800000">
        <a:off x="2619822" y="3107343"/>
        <a:ext cx="5055304" cy="2391770"/>
      </dsp:txXfrm>
    </dsp:sp>
    <dsp:sp modelId="{1BAA0845-61B5-4BF0-974E-45EAF7898B1F}">
      <dsp:nvSpPr>
        <dsp:cNvPr id="0" name=""/>
        <dsp:cNvSpPr/>
      </dsp:nvSpPr>
      <dsp:spPr>
        <a:xfrm>
          <a:off x="825995" y="3107343"/>
          <a:ext cx="2391770" cy="2391770"/>
        </a:xfrm>
        <a:prstGeom prst="ellipse">
          <a:avLst/>
        </a:prstGeom>
        <a:blipFill rotWithShape="0">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E78A-4E84-45CB-A4D5-8C248A589A9D}">
      <dsp:nvSpPr>
        <dsp:cNvPr id="0" name=""/>
        <dsp:cNvSpPr/>
      </dsp:nvSpPr>
      <dsp:spPr>
        <a:xfrm>
          <a:off x="0" y="198159"/>
          <a:ext cx="8858312" cy="10218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ru-RU" sz="1200" kern="1200" dirty="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p>
      </dsp:txBody>
      <dsp:txXfrm>
        <a:off x="49881" y="248040"/>
        <a:ext cx="8758550" cy="922046"/>
      </dsp:txXfrm>
    </dsp:sp>
    <dsp:sp modelId="{9CEB40CF-A7F1-46F9-ABA1-B2B6429B8DAD}">
      <dsp:nvSpPr>
        <dsp:cNvPr id="0" name=""/>
        <dsp:cNvSpPr/>
      </dsp:nvSpPr>
      <dsp:spPr>
        <a:xfrm>
          <a:off x="0" y="1254528"/>
          <a:ext cx="8858312" cy="1021808"/>
        </a:xfrm>
        <a:prstGeom prst="roundRect">
          <a:avLst/>
        </a:prstGeom>
        <a:solidFill>
          <a:schemeClr val="accent4">
            <a:hueOff val="5105758"/>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ru-RU" sz="1200" kern="1200" dirty="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p>
      </dsp:txBody>
      <dsp:txXfrm>
        <a:off x="49881" y="1304409"/>
        <a:ext cx="8758550" cy="922046"/>
      </dsp:txXfrm>
    </dsp:sp>
    <dsp:sp modelId="{0F7B76F4-EC7D-4294-A1C6-347EFD2A9FF9}">
      <dsp:nvSpPr>
        <dsp:cNvPr id="0" name=""/>
        <dsp:cNvSpPr/>
      </dsp:nvSpPr>
      <dsp:spPr>
        <a:xfrm>
          <a:off x="0" y="2310896"/>
          <a:ext cx="8858312" cy="1021808"/>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ru-RU" sz="1200" kern="1200" dirty="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p>
      </dsp:txBody>
      <dsp:txXfrm>
        <a:off x="49881" y="2360777"/>
        <a:ext cx="8758550" cy="922046"/>
      </dsp:txXfrm>
    </dsp:sp>
    <dsp:sp modelId="{11754626-984E-439C-8611-1314E2C3B93B}">
      <dsp:nvSpPr>
        <dsp:cNvPr id="0" name=""/>
        <dsp:cNvSpPr/>
      </dsp:nvSpPr>
      <dsp:spPr>
        <a:xfrm>
          <a:off x="0" y="3367265"/>
          <a:ext cx="8858312" cy="1021808"/>
        </a:xfrm>
        <a:prstGeom prst="roundRect">
          <a:avLst/>
        </a:prstGeom>
        <a:solidFill>
          <a:schemeClr val="accent4">
            <a:hueOff val="15317274"/>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ru-RU" sz="1200" kern="1200" dirty="0"/>
            <a:t>Использовать преимущества должностного положения для предвыборной агитации, а также для агитации по вопросам референдума.</a:t>
          </a:r>
        </a:p>
      </dsp:txBody>
      <dsp:txXfrm>
        <a:off x="49881" y="3417146"/>
        <a:ext cx="8758550" cy="922046"/>
      </dsp:txXfrm>
    </dsp:sp>
    <dsp:sp modelId="{E166752E-5BBC-4FAF-BAFD-8C251C2CAB36}">
      <dsp:nvSpPr>
        <dsp:cNvPr id="0" name=""/>
        <dsp:cNvSpPr/>
      </dsp:nvSpPr>
      <dsp:spPr>
        <a:xfrm>
          <a:off x="0" y="4423633"/>
          <a:ext cx="8858312" cy="1021808"/>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ru-RU" sz="1200" kern="1200" dirty="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p>
      </dsp:txBody>
      <dsp:txXfrm>
        <a:off x="49881" y="4473514"/>
        <a:ext cx="8758550" cy="9220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E78A-4E84-45CB-A4D5-8C248A589A9D}">
      <dsp:nvSpPr>
        <dsp:cNvPr id="0" name=""/>
        <dsp:cNvSpPr/>
      </dsp:nvSpPr>
      <dsp:spPr>
        <a:xfrm>
          <a:off x="0" y="62848"/>
          <a:ext cx="8858312" cy="1571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ru-RU" sz="1500" kern="1200" dirty="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p>
      </dsp:txBody>
      <dsp:txXfrm>
        <a:off x="76699" y="139547"/>
        <a:ext cx="8704914" cy="1417781"/>
      </dsp:txXfrm>
    </dsp:sp>
    <dsp:sp modelId="{EBA31F85-FCB0-4C0D-B32E-90AB4FCD6E65}">
      <dsp:nvSpPr>
        <dsp:cNvPr id="0" name=""/>
        <dsp:cNvSpPr/>
      </dsp:nvSpPr>
      <dsp:spPr>
        <a:xfrm>
          <a:off x="0" y="1677228"/>
          <a:ext cx="8858312" cy="1272375"/>
        </a:xfrm>
        <a:prstGeom prst="round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ru-RU" sz="1500" kern="1200" dirty="0"/>
            <a:t>Прекращать исполнение должностных обязанностей в целях урегулирования служебного спора.</a:t>
          </a:r>
        </a:p>
      </dsp:txBody>
      <dsp:txXfrm>
        <a:off x="62112" y="1739340"/>
        <a:ext cx="8734088" cy="1148151"/>
      </dsp:txXfrm>
    </dsp:sp>
    <dsp:sp modelId="{8932F2AB-689B-4A89-9899-BEB4F0E4D202}">
      <dsp:nvSpPr>
        <dsp:cNvPr id="0" name=""/>
        <dsp:cNvSpPr/>
      </dsp:nvSpPr>
      <dsp:spPr>
        <a:xfrm>
          <a:off x="0" y="2992803"/>
          <a:ext cx="8858312" cy="1272375"/>
        </a:xfrm>
        <a:prstGeom prst="round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ru-RU" sz="1500" kern="1200" dirty="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sp:txBody>
      <dsp:txXfrm>
        <a:off x="62112" y="3054915"/>
        <a:ext cx="8734088" cy="1148151"/>
      </dsp:txXfrm>
    </dsp:sp>
    <dsp:sp modelId="{C6C041F4-B637-4551-9B12-4186F17A9250}">
      <dsp:nvSpPr>
        <dsp:cNvPr id="0" name=""/>
        <dsp:cNvSpPr/>
      </dsp:nvSpPr>
      <dsp:spPr>
        <a:xfrm>
          <a:off x="0" y="4308378"/>
          <a:ext cx="8858312" cy="1272375"/>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ru-RU" sz="1500" kern="1200" dirty="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sp:txBody>
      <dsp:txXfrm>
        <a:off x="62112" y="4370490"/>
        <a:ext cx="8734088" cy="11481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E78A-4E84-45CB-A4D5-8C248A589A9D}">
      <dsp:nvSpPr>
        <dsp:cNvPr id="0" name=""/>
        <dsp:cNvSpPr/>
      </dsp:nvSpPr>
      <dsp:spPr>
        <a:xfrm>
          <a:off x="0" y="266898"/>
          <a:ext cx="8858312" cy="14541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ru-RU" sz="1300" kern="1200" dirty="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p>
      </dsp:txBody>
      <dsp:txXfrm>
        <a:off x="70988" y="337886"/>
        <a:ext cx="8716336" cy="1312210"/>
      </dsp:txXfrm>
    </dsp:sp>
    <dsp:sp modelId="{C816E680-AB97-4CA2-83B8-0D85E0597549}">
      <dsp:nvSpPr>
        <dsp:cNvPr id="0" name=""/>
        <dsp:cNvSpPr/>
      </dsp:nvSpPr>
      <dsp:spPr>
        <a:xfrm>
          <a:off x="0" y="1758525"/>
          <a:ext cx="8858312" cy="1061559"/>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ru-RU" sz="1300" kern="1200" dirty="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sp:txBody>
      <dsp:txXfrm>
        <a:off x="51821" y="1810346"/>
        <a:ext cx="8754670" cy="957917"/>
      </dsp:txXfrm>
    </dsp:sp>
    <dsp:sp modelId="{F55F10E0-FD79-4BA5-BACD-3B51BC5DCB99}">
      <dsp:nvSpPr>
        <dsp:cNvPr id="0" name=""/>
        <dsp:cNvSpPr/>
      </dsp:nvSpPr>
      <dsp:spPr>
        <a:xfrm>
          <a:off x="0" y="2857524"/>
          <a:ext cx="8858312" cy="2519179"/>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ru-RU" sz="1300" kern="1200" dirty="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sp:txBody>
      <dsp:txXfrm>
        <a:off x="122976" y="2980500"/>
        <a:ext cx="8612360" cy="22732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69C9D-C56D-4D68-8D95-D843C14A7C93}">
      <dsp:nvSpPr>
        <dsp:cNvPr id="0" name=""/>
        <dsp:cNvSpPr/>
      </dsp:nvSpPr>
      <dsp:spPr>
        <a:xfrm>
          <a:off x="0" y="0"/>
          <a:ext cx="8643998" cy="52149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ru-RU" sz="1500" kern="1200" dirty="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p>
      </dsp:txBody>
      <dsp:txXfrm>
        <a:off x="0" y="2085989"/>
        <a:ext cx="8643998" cy="2085989"/>
      </dsp:txXfrm>
    </dsp:sp>
    <dsp:sp modelId="{14053AC0-D940-44ED-8AC4-EF777C63FB4A}">
      <dsp:nvSpPr>
        <dsp:cNvPr id="0" name=""/>
        <dsp:cNvSpPr/>
      </dsp:nvSpPr>
      <dsp:spPr>
        <a:xfrm>
          <a:off x="3453705" y="312898"/>
          <a:ext cx="1736586" cy="173658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DC52D-BCC0-4531-9049-67917477C230}">
      <dsp:nvSpPr>
        <dsp:cNvPr id="0" name=""/>
        <dsp:cNvSpPr/>
      </dsp:nvSpPr>
      <dsp:spPr>
        <a:xfrm>
          <a:off x="345759" y="4171979"/>
          <a:ext cx="7952478" cy="78224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552B3-E931-4BBF-908D-C144D899D782}">
      <dsp:nvSpPr>
        <dsp:cNvPr id="0" name=""/>
        <dsp:cNvSpPr/>
      </dsp:nvSpPr>
      <dsp:spPr>
        <a:xfrm>
          <a:off x="0" y="0"/>
          <a:ext cx="8643998" cy="62865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rtl="0">
            <a:lnSpc>
              <a:spcPct val="90000"/>
            </a:lnSpc>
            <a:spcBef>
              <a:spcPct val="0"/>
            </a:spcBef>
            <a:spcAft>
              <a:spcPct val="35000"/>
            </a:spcAft>
            <a:buNone/>
          </a:pPr>
          <a:r>
            <a:rPr lang="ru-RU" sz="3300" kern="1200" dirty="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p>
      </dsp:txBody>
      <dsp:txXfrm>
        <a:off x="0" y="2514617"/>
        <a:ext cx="8643998" cy="2514617"/>
      </dsp:txXfrm>
    </dsp:sp>
    <dsp:sp modelId="{FBBF3C46-48EA-4127-A9C2-FBD3F4F83E20}">
      <dsp:nvSpPr>
        <dsp:cNvPr id="0" name=""/>
        <dsp:cNvSpPr/>
      </dsp:nvSpPr>
      <dsp:spPr>
        <a:xfrm>
          <a:off x="3000392" y="204600"/>
          <a:ext cx="2643213" cy="243860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CAA65C-47AF-4B66-890A-CFBE63FCE25E}">
      <dsp:nvSpPr>
        <dsp:cNvPr id="0" name=""/>
        <dsp:cNvSpPr/>
      </dsp:nvSpPr>
      <dsp:spPr>
        <a:xfrm>
          <a:off x="345759" y="5029235"/>
          <a:ext cx="7952478" cy="942981"/>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8D675-F2BB-40AB-903D-CDC73B7CC24F}">
      <dsp:nvSpPr>
        <dsp:cNvPr id="0" name=""/>
        <dsp:cNvSpPr/>
      </dsp:nvSpPr>
      <dsp:spPr>
        <a:xfrm>
          <a:off x="0" y="0"/>
          <a:ext cx="8572560" cy="55721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ru-RU" sz="1700" kern="1200" dirty="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p>
      </dsp:txBody>
      <dsp:txXfrm>
        <a:off x="0" y="2228865"/>
        <a:ext cx="8572560" cy="2228865"/>
      </dsp:txXfrm>
    </dsp:sp>
    <dsp:sp modelId="{9B751275-114B-4A51-B330-E4A778FE6ECC}">
      <dsp:nvSpPr>
        <dsp:cNvPr id="0" name=""/>
        <dsp:cNvSpPr/>
      </dsp:nvSpPr>
      <dsp:spPr>
        <a:xfrm>
          <a:off x="3358514" y="334329"/>
          <a:ext cx="1855530" cy="185553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37180-5DA4-4480-AF22-67CF1F96E526}">
      <dsp:nvSpPr>
        <dsp:cNvPr id="0" name=""/>
        <dsp:cNvSpPr/>
      </dsp:nvSpPr>
      <dsp:spPr>
        <a:xfrm>
          <a:off x="342902" y="4457731"/>
          <a:ext cx="7886755" cy="835824"/>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F82EC-8590-499B-BBA7-B22D357D603C}">
      <dsp:nvSpPr>
        <dsp:cNvPr id="0" name=""/>
        <dsp:cNvSpPr/>
      </dsp:nvSpPr>
      <dsp:spPr>
        <a:xfrm>
          <a:off x="0" y="0"/>
          <a:ext cx="8715436" cy="53578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t>Согласно п. 4 </a:t>
          </a:r>
          <a:r>
            <a:rPr lang="ru-RU" sz="1600" kern="1200" dirty="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kern="1200" dirty="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p>
      </dsp:txBody>
      <dsp:txXfrm>
        <a:off x="0" y="2143140"/>
        <a:ext cx="8715436" cy="2143140"/>
      </dsp:txXfrm>
    </dsp:sp>
    <dsp:sp modelId="{C50ADD0D-0871-4813-9CBA-4EB81D531827}">
      <dsp:nvSpPr>
        <dsp:cNvPr id="0" name=""/>
        <dsp:cNvSpPr/>
      </dsp:nvSpPr>
      <dsp:spPr>
        <a:xfrm>
          <a:off x="3286149" y="321470"/>
          <a:ext cx="2143137" cy="178416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63B4C-E73D-448D-9269-6A0B61C6B4C8}">
      <dsp:nvSpPr>
        <dsp:cNvPr id="0" name=""/>
        <dsp:cNvSpPr/>
      </dsp:nvSpPr>
      <dsp:spPr>
        <a:xfrm>
          <a:off x="348617" y="4286280"/>
          <a:ext cx="8018201" cy="803677"/>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526C2-04AC-4F8E-BD62-C4804D687AE1}">
      <dsp:nvSpPr>
        <dsp:cNvPr id="0" name=""/>
        <dsp:cNvSpPr/>
      </dsp:nvSpPr>
      <dsp:spPr>
        <a:xfrm>
          <a:off x="0" y="160330"/>
          <a:ext cx="8643998" cy="4680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kern="1200" dirty="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p>
      </dsp:txBody>
      <dsp:txXfrm>
        <a:off x="228459" y="388789"/>
        <a:ext cx="8187080" cy="42230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7AAD7-9592-4D22-8146-8B3929EF72CE}">
      <dsp:nvSpPr>
        <dsp:cNvPr id="0" name=""/>
        <dsp:cNvSpPr/>
      </dsp:nvSpPr>
      <dsp:spPr>
        <a:xfrm>
          <a:off x="948" y="357194"/>
          <a:ext cx="7770502" cy="40004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ru-RU" sz="3100" kern="1200" dirty="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p>
      </dsp:txBody>
      <dsp:txXfrm>
        <a:off x="948" y="357194"/>
        <a:ext cx="7770502" cy="40004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4C5EB-01B8-4994-BE00-8F52BFAC58DE}">
      <dsp:nvSpPr>
        <dsp:cNvPr id="0" name=""/>
        <dsp:cNvSpPr/>
      </dsp:nvSpPr>
      <dsp:spPr>
        <a:xfrm>
          <a:off x="0" y="0"/>
          <a:ext cx="8715436" cy="4910158"/>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ru-RU" sz="2000" kern="1200" dirty="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p>
      </dsp:txBody>
      <dsp:txXfrm>
        <a:off x="0" y="1964063"/>
        <a:ext cx="8715436" cy="1964063"/>
      </dsp:txXfrm>
    </dsp:sp>
    <dsp:sp modelId="{0DABA4B7-2E3B-4D98-A9F5-826C162EE79E}">
      <dsp:nvSpPr>
        <dsp:cNvPr id="0" name=""/>
        <dsp:cNvSpPr/>
      </dsp:nvSpPr>
      <dsp:spPr>
        <a:xfrm>
          <a:off x="3000395" y="294609"/>
          <a:ext cx="2714645" cy="163508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633CE-6F07-4A2D-A6D2-031DE0690E4B}">
      <dsp:nvSpPr>
        <dsp:cNvPr id="0" name=""/>
        <dsp:cNvSpPr/>
      </dsp:nvSpPr>
      <dsp:spPr>
        <a:xfrm>
          <a:off x="348617" y="3928126"/>
          <a:ext cx="8018201" cy="736523"/>
        </a:xfrm>
        <a:prstGeom prst="leftRightArrow">
          <a:avLst/>
        </a:prstGeom>
        <a:solidFill>
          <a:schemeClr val="accent2">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6EEF-5359-4F65-801F-3EF25BB10668}">
      <dsp:nvSpPr>
        <dsp:cNvPr id="0" name=""/>
        <dsp:cNvSpPr/>
      </dsp:nvSpPr>
      <dsp:spPr>
        <a:xfrm>
          <a:off x="0" y="1836"/>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p>
      </dsp:txBody>
      <dsp:txXfrm>
        <a:off x="46218" y="48054"/>
        <a:ext cx="8091444" cy="854336"/>
      </dsp:txXfrm>
    </dsp:sp>
    <dsp:sp modelId="{46CD60FB-7715-46C1-AB92-4646F22473AF}">
      <dsp:nvSpPr>
        <dsp:cNvPr id="0" name=""/>
        <dsp:cNvSpPr/>
      </dsp:nvSpPr>
      <dsp:spPr>
        <a:xfrm>
          <a:off x="0" y="962980"/>
          <a:ext cx="8183880" cy="9467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p>
      </dsp:txBody>
      <dsp:txXfrm>
        <a:off x="46218" y="1009198"/>
        <a:ext cx="8091444" cy="854336"/>
      </dsp:txXfrm>
    </dsp:sp>
    <dsp:sp modelId="{C8FE9B0A-F9BA-4F40-8F04-418166DDBE1F}">
      <dsp:nvSpPr>
        <dsp:cNvPr id="0" name=""/>
        <dsp:cNvSpPr/>
      </dsp:nvSpPr>
      <dsp:spPr>
        <a:xfrm>
          <a:off x="0" y="1924125"/>
          <a:ext cx="8183880" cy="946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p>
      </dsp:txBody>
      <dsp:txXfrm>
        <a:off x="46218" y="1970343"/>
        <a:ext cx="8091444" cy="854336"/>
      </dsp:txXfrm>
    </dsp:sp>
    <dsp:sp modelId="{D0B4A0E8-7A61-4E9D-BDFC-1B0C76D52D42}">
      <dsp:nvSpPr>
        <dsp:cNvPr id="0" name=""/>
        <dsp:cNvSpPr/>
      </dsp:nvSpPr>
      <dsp:spPr>
        <a:xfrm>
          <a:off x="0" y="2885269"/>
          <a:ext cx="8183880" cy="9467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p>
      </dsp:txBody>
      <dsp:txXfrm>
        <a:off x="46218" y="2931487"/>
        <a:ext cx="8091444" cy="854336"/>
      </dsp:txXfrm>
    </dsp:sp>
    <dsp:sp modelId="{C9A2F725-9E10-4135-A54C-ABAFD9121752}">
      <dsp:nvSpPr>
        <dsp:cNvPr id="0" name=""/>
        <dsp:cNvSpPr/>
      </dsp:nvSpPr>
      <dsp:spPr>
        <a:xfrm>
          <a:off x="0" y="3846414"/>
          <a:ext cx="8183880" cy="9467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p>
      </dsp:txBody>
      <dsp:txXfrm>
        <a:off x="46218" y="3892632"/>
        <a:ext cx="8091444" cy="854336"/>
      </dsp:txXfrm>
    </dsp:sp>
    <dsp:sp modelId="{77B61537-C0F9-4F2D-B2B0-3384CAF39500}">
      <dsp:nvSpPr>
        <dsp:cNvPr id="0" name=""/>
        <dsp:cNvSpPr/>
      </dsp:nvSpPr>
      <dsp:spPr>
        <a:xfrm>
          <a:off x="0" y="4807559"/>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p>
      </dsp:txBody>
      <dsp:txXfrm>
        <a:off x="46218" y="4853777"/>
        <a:ext cx="8091444" cy="8543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635DB-3497-4234-9A80-01D3A0A2EA83}">
      <dsp:nvSpPr>
        <dsp:cNvPr id="0" name=""/>
        <dsp:cNvSpPr/>
      </dsp:nvSpPr>
      <dsp:spPr>
        <a:xfrm rot="10800000">
          <a:off x="1225423" y="204024"/>
          <a:ext cx="6867224" cy="457354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5834" tIns="76200" rIns="14224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p>
      </dsp:txBody>
      <dsp:txXfrm rot="10800000">
        <a:off x="2368809" y="204024"/>
        <a:ext cx="5723838" cy="4573546"/>
      </dsp:txXfrm>
    </dsp:sp>
    <dsp:sp modelId="{015F338C-3209-436C-81E9-6EDB4BD4AD5C}">
      <dsp:nvSpPr>
        <dsp:cNvPr id="0" name=""/>
        <dsp:cNvSpPr/>
      </dsp:nvSpPr>
      <dsp:spPr>
        <a:xfrm>
          <a:off x="408474" y="1066860"/>
          <a:ext cx="2847875" cy="2847875"/>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A9C9-224C-440A-8F2F-EB34B67195C7}">
      <dsp:nvSpPr>
        <dsp:cNvPr id="0" name=""/>
        <dsp:cNvSpPr/>
      </dsp:nvSpPr>
      <dsp:spPr>
        <a:xfrm>
          <a:off x="980486" y="0"/>
          <a:ext cx="5500726" cy="5500726"/>
        </a:xfrm>
        <a:prstGeom prst="triangl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83C8D-23AA-44F0-869E-0C4C43325508}">
      <dsp:nvSpPr>
        <dsp:cNvPr id="0" name=""/>
        <dsp:cNvSpPr/>
      </dsp:nvSpPr>
      <dsp:spPr>
        <a:xfrm>
          <a:off x="3730849" y="550609"/>
          <a:ext cx="3575471" cy="3910672"/>
        </a:xfrm>
        <a:prstGeom prst="round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ru-RU" sz="2100" kern="1200" dirty="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p>
      </dsp:txBody>
      <dsp:txXfrm>
        <a:off x="3905389" y="725149"/>
        <a:ext cx="3226391" cy="35615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0D8FF-422D-4B7F-AF01-95C980A8F168}">
      <dsp:nvSpPr>
        <dsp:cNvPr id="0" name=""/>
        <dsp:cNvSpPr/>
      </dsp:nvSpPr>
      <dsp:spPr>
        <a:xfrm>
          <a:off x="3010229" y="-204363"/>
          <a:ext cx="2909258" cy="23999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p>
      </dsp:txBody>
      <dsp:txXfrm>
        <a:off x="3436280" y="147101"/>
        <a:ext cx="2057156" cy="1697018"/>
      </dsp:txXfrm>
    </dsp:sp>
    <dsp:sp modelId="{35D7D8A4-FB51-4A58-9E16-2484A6333BFF}">
      <dsp:nvSpPr>
        <dsp:cNvPr id="0" name=""/>
        <dsp:cNvSpPr/>
      </dsp:nvSpPr>
      <dsp:spPr>
        <a:xfrm rot="2700000">
          <a:off x="5419246" y="1712153"/>
          <a:ext cx="195350" cy="6710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ru-RU" sz="3000" kern="1200"/>
        </a:p>
      </dsp:txBody>
      <dsp:txXfrm>
        <a:off x="5427829" y="1825640"/>
        <a:ext cx="136745" cy="402622"/>
      </dsp:txXfrm>
    </dsp:sp>
    <dsp:sp modelId="{79039EBB-DADC-4EE9-AFE6-CC24FB26DA07}">
      <dsp:nvSpPr>
        <dsp:cNvPr id="0" name=""/>
        <dsp:cNvSpPr/>
      </dsp:nvSpPr>
      <dsp:spPr>
        <a:xfrm>
          <a:off x="5122173" y="1907579"/>
          <a:ext cx="2909258" cy="2399946"/>
        </a:xfrm>
        <a:prstGeom prst="ellipse">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p>
      </dsp:txBody>
      <dsp:txXfrm>
        <a:off x="5548224" y="2259043"/>
        <a:ext cx="2057156" cy="1697018"/>
      </dsp:txXfrm>
    </dsp:sp>
    <dsp:sp modelId="{3A070E05-69F1-441E-829D-A0537D70EE5C}">
      <dsp:nvSpPr>
        <dsp:cNvPr id="0" name=""/>
        <dsp:cNvSpPr/>
      </dsp:nvSpPr>
      <dsp:spPr>
        <a:xfrm rot="8100000">
          <a:off x="5427065" y="3824096"/>
          <a:ext cx="195350" cy="671036"/>
        </a:xfrm>
        <a:prstGeom prst="rightArrow">
          <a:avLst>
            <a:gd name="adj1" fmla="val 60000"/>
            <a:gd name="adj2" fmla="val 50000"/>
          </a:avLst>
        </a:prstGeom>
        <a:solidFill>
          <a:schemeClr val="accent4">
            <a:hueOff val="6807678"/>
            <a:satOff val="-7995"/>
            <a:lumOff val="30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ru-RU" sz="3000" kern="1200"/>
        </a:p>
      </dsp:txBody>
      <dsp:txXfrm rot="10800000">
        <a:off x="5477087" y="3937583"/>
        <a:ext cx="136745" cy="402622"/>
      </dsp:txXfrm>
    </dsp:sp>
    <dsp:sp modelId="{D422611D-CAAB-49CF-A793-89B601043241}">
      <dsp:nvSpPr>
        <dsp:cNvPr id="0" name=""/>
        <dsp:cNvSpPr/>
      </dsp:nvSpPr>
      <dsp:spPr>
        <a:xfrm>
          <a:off x="3010229" y="4019523"/>
          <a:ext cx="2909258" cy="2399946"/>
        </a:xfrm>
        <a:prstGeom prst="ellipse">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p>
      </dsp:txBody>
      <dsp:txXfrm>
        <a:off x="3436280" y="4370987"/>
        <a:ext cx="2057156" cy="1697018"/>
      </dsp:txXfrm>
    </dsp:sp>
    <dsp:sp modelId="{528ECC45-593C-491F-B1D6-771BF3AB28A9}">
      <dsp:nvSpPr>
        <dsp:cNvPr id="0" name=""/>
        <dsp:cNvSpPr/>
      </dsp:nvSpPr>
      <dsp:spPr>
        <a:xfrm rot="13500000">
          <a:off x="3315121" y="3831915"/>
          <a:ext cx="195350" cy="671036"/>
        </a:xfrm>
        <a:prstGeom prst="rightArrow">
          <a:avLst>
            <a:gd name="adj1" fmla="val 60000"/>
            <a:gd name="adj2" fmla="val 50000"/>
          </a:avLst>
        </a:prstGeom>
        <a:solidFill>
          <a:schemeClr val="accent4">
            <a:hueOff val="13615356"/>
            <a:satOff val="-15991"/>
            <a:lumOff val="6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ru-RU" sz="3000" kern="1200"/>
        </a:p>
      </dsp:txBody>
      <dsp:txXfrm rot="10800000">
        <a:off x="3365143" y="3986842"/>
        <a:ext cx="136745" cy="402622"/>
      </dsp:txXfrm>
    </dsp:sp>
    <dsp:sp modelId="{D1F2F211-C2FC-4663-B6D2-59D8FE468737}">
      <dsp:nvSpPr>
        <dsp:cNvPr id="0" name=""/>
        <dsp:cNvSpPr/>
      </dsp:nvSpPr>
      <dsp:spPr>
        <a:xfrm>
          <a:off x="898286" y="1907579"/>
          <a:ext cx="2909258" cy="2399946"/>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Times New Roman" pitchFamily="18" charset="0"/>
              <a:cs typeface="Times New Roman" pitchFamily="18" charset="0"/>
            </a:rPr>
            <a:t>- в отводе или самоотводе государственного (муниципального) служащего. </a:t>
          </a:r>
        </a:p>
      </dsp:txBody>
      <dsp:txXfrm>
        <a:off x="1324337" y="2259043"/>
        <a:ext cx="2057156" cy="1697018"/>
      </dsp:txXfrm>
    </dsp:sp>
    <dsp:sp modelId="{76AC1BF1-00A1-4A23-A802-849F283F3F85}">
      <dsp:nvSpPr>
        <dsp:cNvPr id="0" name=""/>
        <dsp:cNvSpPr/>
      </dsp:nvSpPr>
      <dsp:spPr>
        <a:xfrm rot="18900000">
          <a:off x="3307302" y="1719972"/>
          <a:ext cx="195350" cy="671036"/>
        </a:xfrm>
        <a:prstGeom prst="rightArrow">
          <a:avLst>
            <a:gd name="adj1" fmla="val 60000"/>
            <a:gd name="adj2" fmla="val 50000"/>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ru-RU" sz="3000" kern="1200"/>
        </a:p>
      </dsp:txBody>
      <dsp:txXfrm>
        <a:off x="3315885" y="1874899"/>
        <a:ext cx="136745" cy="4026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DEAA5-FDC6-48F2-B43F-E15807679688}">
      <dsp:nvSpPr>
        <dsp:cNvPr id="0" name=""/>
        <dsp:cNvSpPr/>
      </dsp:nvSpPr>
      <dsp:spPr>
        <a:xfrm>
          <a:off x="1697445" y="2630415"/>
          <a:ext cx="1673392" cy="66708"/>
        </a:xfrm>
        <a:custGeom>
          <a:avLst/>
          <a:gdLst/>
          <a:ahLst/>
          <a:cxnLst/>
          <a:rect l="0" t="0" r="0" b="0"/>
          <a:pathLst>
            <a:path>
              <a:moveTo>
                <a:pt x="0" y="33354"/>
              </a:moveTo>
              <a:lnTo>
                <a:pt x="1673392" y="33354"/>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18FE9-5346-4CCC-964F-3F7F8888CF45}">
      <dsp:nvSpPr>
        <dsp:cNvPr id="0" name=""/>
        <dsp:cNvSpPr/>
      </dsp:nvSpPr>
      <dsp:spPr>
        <a:xfrm>
          <a:off x="167437" y="1139115"/>
          <a:ext cx="2949310" cy="3032990"/>
        </a:xfrm>
        <a:prstGeom prst="ellipse">
          <a:avLst/>
        </a:prstGeom>
        <a:blipFill rotWithShape="0">
          <a:blip xmlns:r="http://schemas.openxmlformats.org/officeDocument/2006/relationships" r:embed="rId1"/>
          <a:stretch>
            <a:fillRect/>
          </a:stretch>
        </a:blipFill>
        <a:ln w="127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C1986BFE-86BD-4411-93B0-A0DA31F829C5}">
      <dsp:nvSpPr>
        <dsp:cNvPr id="0" name=""/>
        <dsp:cNvSpPr/>
      </dsp:nvSpPr>
      <dsp:spPr>
        <a:xfrm>
          <a:off x="3370837" y="299056"/>
          <a:ext cx="4577110" cy="4729427"/>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ru-RU" sz="1300" kern="1200" dirty="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p>
      </dsp:txBody>
      <dsp:txXfrm>
        <a:off x="4041139" y="991665"/>
        <a:ext cx="3236506" cy="33442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BD27C-F44B-4F0B-8B9B-C942E1002D3A}">
      <dsp:nvSpPr>
        <dsp:cNvPr id="0" name=""/>
        <dsp:cNvSpPr/>
      </dsp:nvSpPr>
      <dsp:spPr>
        <a:xfrm>
          <a:off x="0" y="0"/>
          <a:ext cx="8183880" cy="53989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ru-RU" sz="1500" kern="1200" dirty="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p>
      </dsp:txBody>
      <dsp:txXfrm>
        <a:off x="0" y="2159591"/>
        <a:ext cx="8183880" cy="2159591"/>
      </dsp:txXfrm>
    </dsp:sp>
    <dsp:sp modelId="{BCA524C2-5B59-40CA-9417-39DBD58ECFD5}">
      <dsp:nvSpPr>
        <dsp:cNvPr id="0" name=""/>
        <dsp:cNvSpPr/>
      </dsp:nvSpPr>
      <dsp:spPr>
        <a:xfrm>
          <a:off x="3193010" y="323938"/>
          <a:ext cx="1797859" cy="179785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F3052-96A5-4E93-A25A-1659347B3C9A}">
      <dsp:nvSpPr>
        <dsp:cNvPr id="0" name=""/>
        <dsp:cNvSpPr/>
      </dsp:nvSpPr>
      <dsp:spPr>
        <a:xfrm>
          <a:off x="327355" y="4319182"/>
          <a:ext cx="7529169" cy="809846"/>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0E62-2610-446A-838F-FF2467176042}">
      <dsp:nvSpPr>
        <dsp:cNvPr id="0" name=""/>
        <dsp:cNvSpPr/>
      </dsp:nvSpPr>
      <dsp:spPr>
        <a:xfrm rot="10800000">
          <a:off x="1240221" y="161"/>
          <a:ext cx="6746270" cy="2578235"/>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064" tIns="45720" rIns="85344"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p>
      </dsp:txBody>
      <dsp:txXfrm rot="10800000">
        <a:off x="1884780" y="161"/>
        <a:ext cx="6101711" cy="2578235"/>
      </dsp:txXfrm>
    </dsp:sp>
    <dsp:sp modelId="{AFBEA8E3-76BB-45F3-AE8D-3ABFC563F053}">
      <dsp:nvSpPr>
        <dsp:cNvPr id="0" name=""/>
        <dsp:cNvSpPr/>
      </dsp:nvSpPr>
      <dsp:spPr>
        <a:xfrm>
          <a:off x="728944" y="302749"/>
          <a:ext cx="1973058" cy="197305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0FB75-2019-43B9-9054-D386820A1E87}">
      <dsp:nvSpPr>
        <dsp:cNvPr id="0" name=""/>
        <dsp:cNvSpPr/>
      </dsp:nvSpPr>
      <dsp:spPr>
        <a:xfrm rot="10800000">
          <a:off x="1413137" y="3167370"/>
          <a:ext cx="6515714" cy="2690384"/>
        </a:xfrm>
        <a:prstGeom prst="homePlate">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064" tIns="45720" rIns="85344"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p>
      </dsp:txBody>
      <dsp:txXfrm rot="10800000">
        <a:off x="2085733" y="3167370"/>
        <a:ext cx="5843118" cy="2690384"/>
      </dsp:txXfrm>
    </dsp:sp>
    <dsp:sp modelId="{CEB3879C-089C-45FA-BA75-B5AC316497C2}">
      <dsp:nvSpPr>
        <dsp:cNvPr id="0" name=""/>
        <dsp:cNvSpPr/>
      </dsp:nvSpPr>
      <dsp:spPr>
        <a:xfrm>
          <a:off x="786583" y="3526032"/>
          <a:ext cx="1973058" cy="197305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A50EF-B3E9-4EC4-A2DA-99FCB538225A}">
      <dsp:nvSpPr>
        <dsp:cNvPr id="0" name=""/>
        <dsp:cNvSpPr/>
      </dsp:nvSpPr>
      <dsp:spPr>
        <a:xfrm>
          <a:off x="3929093" y="2139419"/>
          <a:ext cx="857248" cy="905807"/>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A1776F0-3DF4-4986-B924-1DB632DAFF26}">
      <dsp:nvSpPr>
        <dsp:cNvPr id="0" name=""/>
        <dsp:cNvSpPr/>
      </dsp:nvSpPr>
      <dsp:spPr>
        <a:xfrm>
          <a:off x="3035219" y="-63322"/>
          <a:ext cx="2777811" cy="14417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b="1" kern="1200" dirty="0">
              <a:latin typeface="Times New Roman" pitchFamily="18" charset="0"/>
              <a:cs typeface="Times New Roman" pitchFamily="18" charset="0"/>
            </a:rPr>
            <a:t>К сведениям конфиденциального характера относятся: </a:t>
          </a:r>
        </a:p>
      </dsp:txBody>
      <dsp:txXfrm>
        <a:off x="3035219" y="-63322"/>
        <a:ext cx="2777811" cy="1441742"/>
      </dsp:txXfrm>
    </dsp:sp>
    <dsp:sp modelId="{A49D26A0-0663-4E30-BD93-06743D518D24}">
      <dsp:nvSpPr>
        <dsp:cNvPr id="0" name=""/>
        <dsp:cNvSpPr/>
      </dsp:nvSpPr>
      <dsp:spPr>
        <a:xfrm>
          <a:off x="4523715" y="2425314"/>
          <a:ext cx="857248" cy="905807"/>
        </a:xfrm>
        <a:prstGeom prst="ellipse">
          <a:avLst/>
        </a:prstGeom>
        <a:solidFill>
          <a:schemeClr val="accent4">
            <a:alpha val="50000"/>
            <a:hueOff val="3403839"/>
            <a:satOff val="-3998"/>
            <a:lumOff val="153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D4616C2-438E-43A2-84BD-11555B1196AD}">
      <dsp:nvSpPr>
        <dsp:cNvPr id="0" name=""/>
        <dsp:cNvSpPr/>
      </dsp:nvSpPr>
      <dsp:spPr>
        <a:xfrm>
          <a:off x="5572161" y="857251"/>
          <a:ext cx="2626294" cy="15859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p>
      </dsp:txBody>
      <dsp:txXfrm>
        <a:off x="5572161" y="857251"/>
        <a:ext cx="2626294" cy="1585917"/>
      </dsp:txXfrm>
    </dsp:sp>
    <dsp:sp modelId="{18847504-B152-440E-BECB-035EE53F1663}">
      <dsp:nvSpPr>
        <dsp:cNvPr id="0" name=""/>
        <dsp:cNvSpPr/>
      </dsp:nvSpPr>
      <dsp:spPr>
        <a:xfrm>
          <a:off x="4669836" y="3068578"/>
          <a:ext cx="857248" cy="905807"/>
        </a:xfrm>
        <a:prstGeom prst="ellipse">
          <a:avLst/>
        </a:prstGeom>
        <a:solidFill>
          <a:schemeClr val="accent4">
            <a:alpha val="50000"/>
            <a:hueOff val="6807678"/>
            <a:satOff val="-7995"/>
            <a:lumOff val="307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543B96B-95CA-4335-89E6-3B74DA09744C}">
      <dsp:nvSpPr>
        <dsp:cNvPr id="0" name=""/>
        <dsp:cNvSpPr/>
      </dsp:nvSpPr>
      <dsp:spPr>
        <a:xfrm>
          <a:off x="5929343" y="2857527"/>
          <a:ext cx="2575789" cy="1694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p>
      </dsp:txBody>
      <dsp:txXfrm>
        <a:off x="5929343" y="2857527"/>
        <a:ext cx="2575789" cy="1694048"/>
      </dsp:txXfrm>
    </dsp:sp>
    <dsp:sp modelId="{51C8FB52-9289-4B8B-9681-E8920C3E0875}">
      <dsp:nvSpPr>
        <dsp:cNvPr id="0" name=""/>
        <dsp:cNvSpPr/>
      </dsp:nvSpPr>
      <dsp:spPr>
        <a:xfrm>
          <a:off x="4258500" y="3584432"/>
          <a:ext cx="857248" cy="905807"/>
        </a:xfrm>
        <a:prstGeom prst="ellipse">
          <a:avLst/>
        </a:prstGeom>
        <a:solidFill>
          <a:schemeClr val="accent4">
            <a:alpha val="50000"/>
            <a:hueOff val="10211516"/>
            <a:satOff val="-11993"/>
            <a:lumOff val="460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D93D056-6831-41B6-A081-198B3AF60438}">
      <dsp:nvSpPr>
        <dsp:cNvPr id="0" name=""/>
        <dsp:cNvSpPr/>
      </dsp:nvSpPr>
      <dsp:spPr>
        <a:xfrm>
          <a:off x="5286417" y="4572037"/>
          <a:ext cx="2777811" cy="15498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p>
      </dsp:txBody>
      <dsp:txXfrm>
        <a:off x="5286417" y="4572037"/>
        <a:ext cx="2777811" cy="1549873"/>
      </dsp:txXfrm>
    </dsp:sp>
    <dsp:sp modelId="{EEDEC071-3A54-43E7-93BB-09209879428B}">
      <dsp:nvSpPr>
        <dsp:cNvPr id="0" name=""/>
        <dsp:cNvSpPr/>
      </dsp:nvSpPr>
      <dsp:spPr>
        <a:xfrm>
          <a:off x="3599686" y="3584432"/>
          <a:ext cx="857248" cy="905807"/>
        </a:xfrm>
        <a:prstGeom prst="ellipse">
          <a:avLst/>
        </a:prstGeom>
        <a:solidFill>
          <a:schemeClr val="accent4">
            <a:alpha val="50000"/>
            <a:hueOff val="13615356"/>
            <a:satOff val="-15991"/>
            <a:lumOff val="614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6F3FF24-77E6-4B0E-94F0-AF696C1B4869}">
      <dsp:nvSpPr>
        <dsp:cNvPr id="0" name=""/>
        <dsp:cNvSpPr/>
      </dsp:nvSpPr>
      <dsp:spPr>
        <a:xfrm>
          <a:off x="785809" y="4500588"/>
          <a:ext cx="2777811" cy="15498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p>
      </dsp:txBody>
      <dsp:txXfrm>
        <a:off x="785809" y="4500588"/>
        <a:ext cx="2777811" cy="1549873"/>
      </dsp:txXfrm>
    </dsp:sp>
    <dsp:sp modelId="{DECFCF29-B871-4ACD-814F-C97893A9EC6B}">
      <dsp:nvSpPr>
        <dsp:cNvPr id="0" name=""/>
        <dsp:cNvSpPr/>
      </dsp:nvSpPr>
      <dsp:spPr>
        <a:xfrm>
          <a:off x="3188350" y="3068578"/>
          <a:ext cx="857248" cy="905807"/>
        </a:xfrm>
        <a:prstGeom prst="ellipse">
          <a:avLst/>
        </a:prstGeom>
        <a:solidFill>
          <a:schemeClr val="accent4">
            <a:alpha val="50000"/>
            <a:hueOff val="17019194"/>
            <a:satOff val="-19988"/>
            <a:lumOff val="768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8A4146E5-6586-4502-ABCD-4311F75B4300}">
      <dsp:nvSpPr>
        <dsp:cNvPr id="0" name=""/>
        <dsp:cNvSpPr/>
      </dsp:nvSpPr>
      <dsp:spPr>
        <a:xfrm>
          <a:off x="142867" y="2643206"/>
          <a:ext cx="2575789" cy="1694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p>
      </dsp:txBody>
      <dsp:txXfrm>
        <a:off x="142867" y="2643206"/>
        <a:ext cx="2575789" cy="1694048"/>
      </dsp:txXfrm>
    </dsp:sp>
    <dsp:sp modelId="{D668E5B8-8ED7-4E2D-A99C-C9B1877C2F66}">
      <dsp:nvSpPr>
        <dsp:cNvPr id="0" name=""/>
        <dsp:cNvSpPr/>
      </dsp:nvSpPr>
      <dsp:spPr>
        <a:xfrm>
          <a:off x="3334472" y="2425314"/>
          <a:ext cx="857248" cy="905807"/>
        </a:xfrm>
        <a:prstGeom prst="ellipse">
          <a:avLst/>
        </a:prstGeom>
        <a:solidFill>
          <a:schemeClr val="accent4">
            <a:alpha val="50000"/>
            <a:hueOff val="20423033"/>
            <a:satOff val="-23986"/>
            <a:lumOff val="921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FCAF0CD1-1920-4E48-AC75-2AC3ADFB4A3B}">
      <dsp:nvSpPr>
        <dsp:cNvPr id="0" name=""/>
        <dsp:cNvSpPr/>
      </dsp:nvSpPr>
      <dsp:spPr>
        <a:xfrm>
          <a:off x="214320" y="1071566"/>
          <a:ext cx="2626294" cy="15859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p>
      </dsp:txBody>
      <dsp:txXfrm>
        <a:off x="214320" y="1071566"/>
        <a:ext cx="2626294" cy="15859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1F741-B14F-423E-9856-A32BEEA03AE3}">
      <dsp:nvSpPr>
        <dsp:cNvPr id="0" name=""/>
        <dsp:cNvSpPr/>
      </dsp:nvSpPr>
      <dsp:spPr>
        <a:xfrm>
          <a:off x="3652" y="0"/>
          <a:ext cx="4184145" cy="55721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ru-RU" sz="1300" kern="1200" dirty="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p>
      </dsp:txBody>
      <dsp:txXfrm>
        <a:off x="3652" y="2228865"/>
        <a:ext cx="4184145" cy="2228865"/>
      </dsp:txXfrm>
    </dsp:sp>
    <dsp:sp modelId="{6F9A7C30-4633-4002-AB92-6273D6E7B203}">
      <dsp:nvSpPr>
        <dsp:cNvPr id="0" name=""/>
        <dsp:cNvSpPr/>
      </dsp:nvSpPr>
      <dsp:spPr>
        <a:xfrm>
          <a:off x="1048176" y="334329"/>
          <a:ext cx="2095098" cy="185553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7363-35A3-4740-A3DA-B75CBFBEAFE5}">
      <dsp:nvSpPr>
        <dsp:cNvPr id="0" name=""/>
        <dsp:cNvSpPr/>
      </dsp:nvSpPr>
      <dsp:spPr>
        <a:xfrm>
          <a:off x="4313323" y="0"/>
          <a:ext cx="4184145" cy="5572164"/>
        </a:xfrm>
        <a:prstGeom prst="roundRect">
          <a:avLst>
            <a:gd name="adj" fmla="val 1000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ru-RU" sz="1300" kern="1200" dirty="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p>
      </dsp:txBody>
      <dsp:txXfrm>
        <a:off x="4313323" y="2228865"/>
        <a:ext cx="4184145" cy="2228865"/>
      </dsp:txXfrm>
    </dsp:sp>
    <dsp:sp modelId="{5BA21AE5-E0B7-483A-8D0B-1CA56260A5D0}">
      <dsp:nvSpPr>
        <dsp:cNvPr id="0" name=""/>
        <dsp:cNvSpPr/>
      </dsp:nvSpPr>
      <dsp:spPr>
        <a:xfrm>
          <a:off x="5477630" y="334329"/>
          <a:ext cx="1855530" cy="1855530"/>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BCEAF-93E9-4005-BBDA-3278AA225BCE}">
      <dsp:nvSpPr>
        <dsp:cNvPr id="0" name=""/>
        <dsp:cNvSpPr/>
      </dsp:nvSpPr>
      <dsp:spPr>
        <a:xfrm>
          <a:off x="340044" y="4457731"/>
          <a:ext cx="7821032" cy="835824"/>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89936-2EDD-41F0-A5E3-D1A33D009339}">
      <dsp:nvSpPr>
        <dsp:cNvPr id="0" name=""/>
        <dsp:cNvSpPr/>
      </dsp:nvSpPr>
      <dsp:spPr>
        <a:xfrm>
          <a:off x="642941" y="0"/>
          <a:ext cx="7286676" cy="571503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E8193-4F72-4DCA-BC1D-6B184C7C1185}">
      <dsp:nvSpPr>
        <dsp:cNvPr id="0" name=""/>
        <dsp:cNvSpPr/>
      </dsp:nvSpPr>
      <dsp:spPr>
        <a:xfrm>
          <a:off x="4025" y="1714512"/>
          <a:ext cx="1847775" cy="22860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Каждый государственный (муниципальный) служащий имеет право: </a:t>
          </a:r>
        </a:p>
      </dsp:txBody>
      <dsp:txXfrm>
        <a:off x="94226" y="1804713"/>
        <a:ext cx="1667373" cy="2105614"/>
      </dsp:txXfrm>
    </dsp:sp>
    <dsp:sp modelId="{CE40B918-AD06-4BA9-AA3C-8DA99F4A0B88}">
      <dsp:nvSpPr>
        <dsp:cNvPr id="0" name=""/>
        <dsp:cNvSpPr/>
      </dsp:nvSpPr>
      <dsp:spPr>
        <a:xfrm>
          <a:off x="2114251" y="1714512"/>
          <a:ext cx="1847775" cy="2286016"/>
        </a:xfrm>
        <a:prstGeom prst="roundRect">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p>
      </dsp:txBody>
      <dsp:txXfrm>
        <a:off x="2204452" y="1804713"/>
        <a:ext cx="1667373" cy="2105614"/>
      </dsp:txXfrm>
    </dsp:sp>
    <dsp:sp modelId="{EF38A3E7-9796-4538-AC68-2588D8708CC8}">
      <dsp:nvSpPr>
        <dsp:cNvPr id="0" name=""/>
        <dsp:cNvSpPr/>
      </dsp:nvSpPr>
      <dsp:spPr>
        <a:xfrm>
          <a:off x="4224478" y="1714512"/>
          <a:ext cx="1847775" cy="2286016"/>
        </a:xfrm>
        <a:prstGeom prst="roundRect">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p>
      </dsp:txBody>
      <dsp:txXfrm>
        <a:off x="4314679" y="1804713"/>
        <a:ext cx="1667373" cy="2105614"/>
      </dsp:txXfrm>
    </dsp:sp>
    <dsp:sp modelId="{70C245FB-243F-458F-9800-C5E8ABDDE31B}">
      <dsp:nvSpPr>
        <dsp:cNvPr id="0" name=""/>
        <dsp:cNvSpPr/>
      </dsp:nvSpPr>
      <dsp:spPr>
        <a:xfrm>
          <a:off x="6334704" y="1714512"/>
          <a:ext cx="2233830" cy="2286016"/>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ru-RU" sz="1050" b="1" kern="1200" dirty="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p>
      </dsp:txBody>
      <dsp:txXfrm>
        <a:off x="6443751" y="1823559"/>
        <a:ext cx="2015736" cy="206792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8FD9-69C8-487F-B573-D111DF250793}">
      <dsp:nvSpPr>
        <dsp:cNvPr id="0" name=""/>
        <dsp:cNvSpPr/>
      </dsp:nvSpPr>
      <dsp:spPr>
        <a:xfrm rot="10800000">
          <a:off x="2069713" y="1728"/>
          <a:ext cx="5843249" cy="239166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659" tIns="57150" rIns="106680" bIns="57150" numCol="1" spcCol="1270" anchor="ctr" anchorCtr="0">
          <a:noAutofit/>
        </a:bodyPr>
        <a:lstStyle/>
        <a:p>
          <a:pPr marL="0" lvl="0" indent="0" algn="ctr" defTabSz="666750" rtl="0">
            <a:lnSpc>
              <a:spcPct val="90000"/>
            </a:lnSpc>
            <a:spcBef>
              <a:spcPct val="0"/>
            </a:spcBef>
            <a:spcAft>
              <a:spcPct val="35000"/>
            </a:spcAft>
            <a:buNone/>
          </a:pPr>
          <a:r>
            <a:rPr lang="ru-RU" sz="1500" kern="1200" dirty="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p>
      </dsp:txBody>
      <dsp:txXfrm rot="10800000">
        <a:off x="2667630" y="1728"/>
        <a:ext cx="5245332" cy="2391668"/>
      </dsp:txXfrm>
    </dsp:sp>
    <dsp:sp modelId="{989BE51A-4546-4E37-80A0-D1801EF6AF93}">
      <dsp:nvSpPr>
        <dsp:cNvPr id="0" name=""/>
        <dsp:cNvSpPr/>
      </dsp:nvSpPr>
      <dsp:spPr>
        <a:xfrm>
          <a:off x="873878" y="1728"/>
          <a:ext cx="2391668" cy="239166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BE5B7-3B77-4B11-B1D9-069D29852FC6}">
      <dsp:nvSpPr>
        <dsp:cNvPr id="0" name=""/>
        <dsp:cNvSpPr/>
      </dsp:nvSpPr>
      <dsp:spPr>
        <a:xfrm rot="10800000">
          <a:off x="2069713" y="3107328"/>
          <a:ext cx="5843249" cy="2391668"/>
        </a:xfrm>
        <a:prstGeom prst="homePlate">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659" tIns="57150" rIns="106680" bIns="57150" numCol="1" spcCol="1270" anchor="ctr" anchorCtr="0">
          <a:noAutofit/>
        </a:bodyPr>
        <a:lstStyle/>
        <a:p>
          <a:pPr marL="0" lvl="0" indent="0" algn="ctr" defTabSz="666750" rtl="0">
            <a:lnSpc>
              <a:spcPct val="90000"/>
            </a:lnSpc>
            <a:spcBef>
              <a:spcPct val="0"/>
            </a:spcBef>
            <a:spcAft>
              <a:spcPct val="35000"/>
            </a:spcAft>
            <a:buNone/>
          </a:pPr>
          <a:r>
            <a:rPr lang="ru-RU" sz="1500" kern="1200" dirty="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p>
      </dsp:txBody>
      <dsp:txXfrm rot="10800000">
        <a:off x="2667630" y="3107328"/>
        <a:ext cx="5245332" cy="2391668"/>
      </dsp:txXfrm>
    </dsp:sp>
    <dsp:sp modelId="{7ED57BFF-A430-4E35-B786-A50365FC4078}">
      <dsp:nvSpPr>
        <dsp:cNvPr id="0" name=""/>
        <dsp:cNvSpPr/>
      </dsp:nvSpPr>
      <dsp:spPr>
        <a:xfrm>
          <a:off x="873878" y="3107328"/>
          <a:ext cx="2391668" cy="239166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CC71-8476-45F9-B615-56D11FB2FF74}">
      <dsp:nvSpPr>
        <dsp:cNvPr id="0" name=""/>
        <dsp:cNvSpPr/>
      </dsp:nvSpPr>
      <dsp:spPr>
        <a:xfrm>
          <a:off x="0" y="250215"/>
          <a:ext cx="7772400" cy="4071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rtl="0">
            <a:lnSpc>
              <a:spcPct val="90000"/>
            </a:lnSpc>
            <a:spcBef>
              <a:spcPct val="0"/>
            </a:spcBef>
            <a:spcAft>
              <a:spcPct val="35000"/>
            </a:spcAft>
            <a:buNone/>
          </a:pPr>
          <a:r>
            <a:rPr lang="ru-RU" sz="2900" kern="1200" dirty="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p>
      </dsp:txBody>
      <dsp:txXfrm>
        <a:off x="198759" y="448974"/>
        <a:ext cx="7374882" cy="36740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9399E-5CDB-40EC-ADCD-772762531E5B}">
      <dsp:nvSpPr>
        <dsp:cNvPr id="0" name=""/>
        <dsp:cNvSpPr/>
      </dsp:nvSpPr>
      <dsp:spPr>
        <a:xfrm>
          <a:off x="709565" y="0"/>
          <a:ext cx="6305611" cy="512447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p>
      </dsp:txBody>
      <dsp:txXfrm>
        <a:off x="1633000" y="750462"/>
        <a:ext cx="4458741" cy="36235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A7E61-2E96-4E27-A0E6-BE58B26DB6F8}">
      <dsp:nvSpPr>
        <dsp:cNvPr id="0" name=""/>
        <dsp:cNvSpPr/>
      </dsp:nvSpPr>
      <dsp:spPr>
        <a:xfrm>
          <a:off x="0" y="1714512"/>
          <a:ext cx="8715436" cy="228601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8F206-62B9-490A-9D7D-52BC12A904E6}">
      <dsp:nvSpPr>
        <dsp:cNvPr id="0" name=""/>
        <dsp:cNvSpPr/>
      </dsp:nvSpPr>
      <dsp:spPr>
        <a:xfrm>
          <a:off x="2767" y="0"/>
          <a:ext cx="1677551"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ru-RU" sz="1400" kern="1200" dirty="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p>
      </dsp:txBody>
      <dsp:txXfrm>
        <a:off x="2767" y="0"/>
        <a:ext cx="1677551" cy="2286016"/>
      </dsp:txXfrm>
    </dsp:sp>
    <dsp:sp modelId="{165BE405-8F79-4F71-B61F-4052E3D1A19E}">
      <dsp:nvSpPr>
        <dsp:cNvPr id="0" name=""/>
        <dsp:cNvSpPr/>
      </dsp:nvSpPr>
      <dsp:spPr>
        <a:xfrm>
          <a:off x="555790" y="2571767"/>
          <a:ext cx="571504" cy="5715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65690-0B94-4700-89A6-4024C0595FDA}">
      <dsp:nvSpPr>
        <dsp:cNvPr id="0" name=""/>
        <dsp:cNvSpPr/>
      </dsp:nvSpPr>
      <dsp:spPr>
        <a:xfrm>
          <a:off x="1764195" y="3429024"/>
          <a:ext cx="1677551"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ru-RU" sz="1400" kern="1200" dirty="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p>
      </dsp:txBody>
      <dsp:txXfrm>
        <a:off x="1764195" y="3429024"/>
        <a:ext cx="1677551" cy="2286016"/>
      </dsp:txXfrm>
    </dsp:sp>
    <dsp:sp modelId="{FDCE4089-F7A0-45CB-BC7C-3B6F263AE9B8}">
      <dsp:nvSpPr>
        <dsp:cNvPr id="0" name=""/>
        <dsp:cNvSpPr/>
      </dsp:nvSpPr>
      <dsp:spPr>
        <a:xfrm>
          <a:off x="2317219" y="2571767"/>
          <a:ext cx="571504" cy="57150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22BD9-E0F5-4116-B81C-EE76C44767ED}">
      <dsp:nvSpPr>
        <dsp:cNvPr id="0" name=""/>
        <dsp:cNvSpPr/>
      </dsp:nvSpPr>
      <dsp:spPr>
        <a:xfrm>
          <a:off x="3714768" y="0"/>
          <a:ext cx="2146158"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ru-RU" sz="1400" kern="1200" dirty="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p>
      </dsp:txBody>
      <dsp:txXfrm>
        <a:off x="3714768" y="0"/>
        <a:ext cx="2146158" cy="2286016"/>
      </dsp:txXfrm>
    </dsp:sp>
    <dsp:sp modelId="{6E416F77-F0BE-42C2-A3FE-C28E6ED5DC0C}">
      <dsp:nvSpPr>
        <dsp:cNvPr id="0" name=""/>
        <dsp:cNvSpPr/>
      </dsp:nvSpPr>
      <dsp:spPr>
        <a:xfrm>
          <a:off x="4312951" y="2571767"/>
          <a:ext cx="571504" cy="57150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0520F-463A-42AD-95F7-4DED4240D315}">
      <dsp:nvSpPr>
        <dsp:cNvPr id="0" name=""/>
        <dsp:cNvSpPr/>
      </dsp:nvSpPr>
      <dsp:spPr>
        <a:xfrm>
          <a:off x="5505873" y="3429024"/>
          <a:ext cx="2085464"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ru-RU" sz="1400" kern="1200" dirty="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p>
      </dsp:txBody>
      <dsp:txXfrm>
        <a:off x="5505873" y="3429024"/>
        <a:ext cx="2085464" cy="2286016"/>
      </dsp:txXfrm>
    </dsp:sp>
    <dsp:sp modelId="{02560542-3FDE-45BB-A526-66916D06FF8B}">
      <dsp:nvSpPr>
        <dsp:cNvPr id="0" name=""/>
        <dsp:cNvSpPr/>
      </dsp:nvSpPr>
      <dsp:spPr>
        <a:xfrm>
          <a:off x="6512640" y="2571767"/>
          <a:ext cx="571504" cy="5715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58105-90FF-4B91-9738-E1A05E19C395}">
      <dsp:nvSpPr>
        <dsp:cNvPr id="0" name=""/>
        <dsp:cNvSpPr/>
      </dsp:nvSpPr>
      <dsp:spPr>
        <a:xfrm>
          <a:off x="0" y="0"/>
          <a:ext cx="8643998" cy="55007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p>
      </dsp:txBody>
      <dsp:txXfrm>
        <a:off x="0" y="2200290"/>
        <a:ext cx="8643998" cy="2200290"/>
      </dsp:txXfrm>
    </dsp:sp>
    <dsp:sp modelId="{D1FFF154-6B7D-45CB-A68A-282FFD093D3E}">
      <dsp:nvSpPr>
        <dsp:cNvPr id="0" name=""/>
        <dsp:cNvSpPr/>
      </dsp:nvSpPr>
      <dsp:spPr>
        <a:xfrm>
          <a:off x="3406128" y="330043"/>
          <a:ext cx="1831741" cy="183174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1B07B-C0E5-4B82-A429-4A172DD68E1A}">
      <dsp:nvSpPr>
        <dsp:cNvPr id="0" name=""/>
        <dsp:cNvSpPr/>
      </dsp:nvSpPr>
      <dsp:spPr>
        <a:xfrm>
          <a:off x="345759" y="4400580"/>
          <a:ext cx="7952478" cy="825108"/>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4BA86-7B9B-4372-9C77-B69149D56385}">
      <dsp:nvSpPr>
        <dsp:cNvPr id="0" name=""/>
        <dsp:cNvSpPr/>
      </dsp:nvSpPr>
      <dsp:spPr>
        <a:xfrm>
          <a:off x="0" y="0"/>
          <a:ext cx="8858312" cy="10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rtl="0">
            <a:lnSpc>
              <a:spcPct val="90000"/>
            </a:lnSpc>
            <a:spcBef>
              <a:spcPct val="0"/>
            </a:spcBef>
            <a:spcAft>
              <a:spcPct val="35000"/>
            </a:spcAft>
            <a:buNone/>
          </a:pPr>
          <a:r>
            <a:rPr lang="ru-RU" sz="1100" b="1" kern="1200" dirty="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p>
      </dsp:txBody>
      <dsp:txXfrm>
        <a:off x="1878746" y="0"/>
        <a:ext cx="6979565" cy="1070837"/>
      </dsp:txXfrm>
    </dsp:sp>
    <dsp:sp modelId="{71343AD9-A611-4A91-BC90-CD8F7B841867}">
      <dsp:nvSpPr>
        <dsp:cNvPr id="0" name=""/>
        <dsp:cNvSpPr/>
      </dsp:nvSpPr>
      <dsp:spPr>
        <a:xfrm>
          <a:off x="107083" y="107083"/>
          <a:ext cx="1771662" cy="856669"/>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8B8AC-755E-40EB-9AE3-0C7356B6B719}">
      <dsp:nvSpPr>
        <dsp:cNvPr id="0" name=""/>
        <dsp:cNvSpPr/>
      </dsp:nvSpPr>
      <dsp:spPr>
        <a:xfrm>
          <a:off x="0" y="1177921"/>
          <a:ext cx="8858312" cy="1070837"/>
        </a:xfrm>
        <a:prstGeom prst="roundRect">
          <a:avLst>
            <a:gd name="adj" fmla="val 10000"/>
          </a:avLst>
        </a:prstGeom>
        <a:solidFill>
          <a:schemeClr val="accent4">
            <a:hueOff val="5105758"/>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rtl="0">
            <a:lnSpc>
              <a:spcPct val="90000"/>
            </a:lnSpc>
            <a:spcBef>
              <a:spcPct val="0"/>
            </a:spcBef>
            <a:spcAft>
              <a:spcPct val="35000"/>
            </a:spcAft>
            <a:buNone/>
          </a:pPr>
          <a:r>
            <a:rPr lang="ru-RU" sz="1100" b="1" kern="1200" dirty="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p>
      </dsp:txBody>
      <dsp:txXfrm>
        <a:off x="1878746" y="1177921"/>
        <a:ext cx="6979565" cy="1070837"/>
      </dsp:txXfrm>
    </dsp:sp>
    <dsp:sp modelId="{DD494927-7D71-4818-9C22-41EE1053BBD3}">
      <dsp:nvSpPr>
        <dsp:cNvPr id="0" name=""/>
        <dsp:cNvSpPr/>
      </dsp:nvSpPr>
      <dsp:spPr>
        <a:xfrm>
          <a:off x="107083" y="1285004"/>
          <a:ext cx="1771662" cy="856669"/>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DEE1B-C076-46B8-9220-7D3FC696AAC2}">
      <dsp:nvSpPr>
        <dsp:cNvPr id="0" name=""/>
        <dsp:cNvSpPr/>
      </dsp:nvSpPr>
      <dsp:spPr>
        <a:xfrm>
          <a:off x="0" y="2355842"/>
          <a:ext cx="8858312" cy="1070837"/>
        </a:xfrm>
        <a:prstGeom prst="roundRect">
          <a:avLst>
            <a:gd name="adj" fmla="val 10000"/>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rtl="0">
            <a:lnSpc>
              <a:spcPct val="90000"/>
            </a:lnSpc>
            <a:spcBef>
              <a:spcPct val="0"/>
            </a:spcBef>
            <a:spcAft>
              <a:spcPct val="35000"/>
            </a:spcAft>
            <a:buNone/>
          </a:pPr>
          <a:r>
            <a:rPr lang="ru-RU" sz="1100" b="1" kern="1200" dirty="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p>
      </dsp:txBody>
      <dsp:txXfrm>
        <a:off x="1878746" y="2355842"/>
        <a:ext cx="6979565" cy="1070837"/>
      </dsp:txXfrm>
    </dsp:sp>
    <dsp:sp modelId="{E1DE27FC-5C77-4965-B313-62A229C9FFE9}">
      <dsp:nvSpPr>
        <dsp:cNvPr id="0" name=""/>
        <dsp:cNvSpPr/>
      </dsp:nvSpPr>
      <dsp:spPr>
        <a:xfrm>
          <a:off x="107083" y="2462926"/>
          <a:ext cx="1771662" cy="856669"/>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528-8B5A-425D-8777-8ED7CF51B83C}">
      <dsp:nvSpPr>
        <dsp:cNvPr id="0" name=""/>
        <dsp:cNvSpPr/>
      </dsp:nvSpPr>
      <dsp:spPr>
        <a:xfrm>
          <a:off x="0" y="3533763"/>
          <a:ext cx="8858312" cy="1070837"/>
        </a:xfrm>
        <a:prstGeom prst="roundRect">
          <a:avLst>
            <a:gd name="adj" fmla="val 10000"/>
          </a:avLst>
        </a:prstGeom>
        <a:solidFill>
          <a:schemeClr val="accent4">
            <a:hueOff val="15317274"/>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rtl="0">
            <a:lnSpc>
              <a:spcPct val="90000"/>
            </a:lnSpc>
            <a:spcBef>
              <a:spcPct val="0"/>
            </a:spcBef>
            <a:spcAft>
              <a:spcPct val="35000"/>
            </a:spcAft>
            <a:buNone/>
          </a:pPr>
          <a:r>
            <a:rPr lang="ru-RU" sz="1100" b="1" kern="1200" dirty="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p>
      </dsp:txBody>
      <dsp:txXfrm>
        <a:off x="1878746" y="3533763"/>
        <a:ext cx="6979565" cy="1070837"/>
      </dsp:txXfrm>
    </dsp:sp>
    <dsp:sp modelId="{4896C909-CCFD-4189-8425-1C42B8387B27}">
      <dsp:nvSpPr>
        <dsp:cNvPr id="0" name=""/>
        <dsp:cNvSpPr/>
      </dsp:nvSpPr>
      <dsp:spPr>
        <a:xfrm>
          <a:off x="107083" y="3640847"/>
          <a:ext cx="1771662" cy="856669"/>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79384-53E0-4ABD-B825-B9CF0D93E744}">
      <dsp:nvSpPr>
        <dsp:cNvPr id="0" name=""/>
        <dsp:cNvSpPr/>
      </dsp:nvSpPr>
      <dsp:spPr>
        <a:xfrm>
          <a:off x="0" y="4711684"/>
          <a:ext cx="8858312" cy="1070837"/>
        </a:xfrm>
        <a:prstGeom prst="roundRect">
          <a:avLst>
            <a:gd name="adj" fmla="val 10000"/>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rtl="0">
            <a:lnSpc>
              <a:spcPct val="90000"/>
            </a:lnSpc>
            <a:spcBef>
              <a:spcPct val="0"/>
            </a:spcBef>
            <a:spcAft>
              <a:spcPct val="35000"/>
            </a:spcAft>
            <a:buNone/>
          </a:pPr>
          <a:r>
            <a:rPr lang="ru-RU" sz="1100" b="1" kern="1200" dirty="0"/>
            <a:t>Внешний вид государственного </a:t>
          </a:r>
          <a:r>
            <a:rPr lang="ru-RU" sz="1100" b="1" kern="1200"/>
            <a:t>(муниципального) служащего </a:t>
          </a:r>
          <a:r>
            <a:rPr lang="ru-RU" sz="1100" b="1" kern="1200" dirty="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p>
      </dsp:txBody>
      <dsp:txXfrm>
        <a:off x="1878746" y="4711684"/>
        <a:ext cx="6979565" cy="1070837"/>
      </dsp:txXfrm>
    </dsp:sp>
    <dsp:sp modelId="{A7F0E7FA-3B42-4B0F-92F8-9282A6018B12}">
      <dsp:nvSpPr>
        <dsp:cNvPr id="0" name=""/>
        <dsp:cNvSpPr/>
      </dsp:nvSpPr>
      <dsp:spPr>
        <a:xfrm>
          <a:off x="107083" y="4818768"/>
          <a:ext cx="1771662" cy="856669"/>
        </a:xfrm>
        <a:prstGeom prst="roundRect">
          <a:avLst>
            <a:gd name="adj" fmla="val 1000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54FF1-6C72-43E0-9AF7-21D8E4E27C71}">
      <dsp:nvSpPr>
        <dsp:cNvPr id="0" name=""/>
        <dsp:cNvSpPr/>
      </dsp:nvSpPr>
      <dsp:spPr>
        <a:xfrm rot="10800000">
          <a:off x="1495692" y="1453"/>
          <a:ext cx="6534898" cy="236082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p>
      </dsp:txBody>
      <dsp:txXfrm rot="10800000">
        <a:off x="2085899" y="1453"/>
        <a:ext cx="5944691" cy="2360827"/>
      </dsp:txXfrm>
    </dsp:sp>
    <dsp:sp modelId="{86EB7BC4-2806-45F2-AD57-72907B34A17A}">
      <dsp:nvSpPr>
        <dsp:cNvPr id="0" name=""/>
        <dsp:cNvSpPr/>
      </dsp:nvSpPr>
      <dsp:spPr>
        <a:xfrm>
          <a:off x="684845" y="1453"/>
          <a:ext cx="2360827" cy="2360827"/>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A0361-4169-4957-9A37-D4DF10949180}">
      <dsp:nvSpPr>
        <dsp:cNvPr id="0" name=""/>
        <dsp:cNvSpPr/>
      </dsp:nvSpPr>
      <dsp:spPr>
        <a:xfrm rot="10800000">
          <a:off x="1374633" y="3067006"/>
          <a:ext cx="6696310" cy="2360827"/>
        </a:xfrm>
        <a:prstGeom prst="homePlat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p>
      </dsp:txBody>
      <dsp:txXfrm rot="10800000">
        <a:off x="1964840" y="3067006"/>
        <a:ext cx="6106103" cy="2360827"/>
      </dsp:txXfrm>
    </dsp:sp>
    <dsp:sp modelId="{5C1AF41E-4601-4A2A-B736-4C7F695552AF}">
      <dsp:nvSpPr>
        <dsp:cNvPr id="0" name=""/>
        <dsp:cNvSpPr/>
      </dsp:nvSpPr>
      <dsp:spPr>
        <a:xfrm>
          <a:off x="644492" y="3067006"/>
          <a:ext cx="2360827" cy="2360827"/>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C286-FD6C-457D-98D2-F52F852C5812}">
      <dsp:nvSpPr>
        <dsp:cNvPr id="0" name=""/>
        <dsp:cNvSpPr/>
      </dsp:nvSpPr>
      <dsp:spPr>
        <a:xfrm>
          <a:off x="1189442" y="0"/>
          <a:ext cx="5572164" cy="5572164"/>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135D9-9012-48E4-B81A-538F0D325AD8}">
      <dsp:nvSpPr>
        <dsp:cNvPr id="0" name=""/>
        <dsp:cNvSpPr/>
      </dsp:nvSpPr>
      <dsp:spPr>
        <a:xfrm>
          <a:off x="3975524" y="560209"/>
          <a:ext cx="3621906" cy="1319035"/>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a:t>Государственный (муниципальный) служащий вправе выполнять иную оплачиваемую работу при условии: </a:t>
          </a:r>
        </a:p>
      </dsp:txBody>
      <dsp:txXfrm>
        <a:off x="4039914" y="624599"/>
        <a:ext cx="3493126" cy="1190255"/>
      </dsp:txXfrm>
    </dsp:sp>
    <dsp:sp modelId="{76C749B8-43B7-4302-80A1-A82980AAEFBF}">
      <dsp:nvSpPr>
        <dsp:cNvPr id="0" name=""/>
        <dsp:cNvSpPr/>
      </dsp:nvSpPr>
      <dsp:spPr>
        <a:xfrm>
          <a:off x="3975524" y="2044124"/>
          <a:ext cx="3621906" cy="1319035"/>
        </a:xfrm>
        <a:prstGeom prst="roundRect">
          <a:avLst/>
        </a:prstGeom>
        <a:solidFill>
          <a:schemeClr val="lt1">
            <a:alpha val="90000"/>
            <a:hueOff val="0"/>
            <a:satOff val="0"/>
            <a:lumOff val="0"/>
            <a:alphaOff val="0"/>
          </a:schemeClr>
        </a:solidFill>
        <a:ln w="12700" cap="flat" cmpd="sng" algn="ctr">
          <a:solidFill>
            <a:schemeClr val="accent3">
              <a:hueOff val="-707096"/>
              <a:satOff val="321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p>
      </dsp:txBody>
      <dsp:txXfrm>
        <a:off x="4039914" y="2108514"/>
        <a:ext cx="3493126" cy="1190255"/>
      </dsp:txXfrm>
    </dsp:sp>
    <dsp:sp modelId="{6000C890-6476-4686-ADAF-BE6F946CDB37}">
      <dsp:nvSpPr>
        <dsp:cNvPr id="0" name=""/>
        <dsp:cNvSpPr/>
      </dsp:nvSpPr>
      <dsp:spPr>
        <a:xfrm>
          <a:off x="3975524" y="3528039"/>
          <a:ext cx="3621906" cy="1319035"/>
        </a:xfrm>
        <a:prstGeom prst="roundRect">
          <a:avLst/>
        </a:prstGeom>
        <a:solidFill>
          <a:schemeClr val="lt1">
            <a:alpha val="90000"/>
            <a:hueOff val="0"/>
            <a:satOff val="0"/>
            <a:lumOff val="0"/>
            <a:alphaOff val="0"/>
          </a:schemeClr>
        </a:solidFill>
        <a:ln w="12700" cap="flat" cmpd="sng" algn="ctr">
          <a:solidFill>
            <a:schemeClr val="accent3">
              <a:hueOff val="-1414192"/>
              <a:satOff val="6425"/>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p>
      </dsp:txBody>
      <dsp:txXfrm>
        <a:off x="4039914" y="3592429"/>
        <a:ext cx="3493126" cy="1190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53B19-3A58-4B3F-AEA0-0637A0763D3E}">
      <dsp:nvSpPr>
        <dsp:cNvPr id="0" name=""/>
        <dsp:cNvSpPr/>
      </dsp:nvSpPr>
      <dsp:spPr>
        <a:xfrm>
          <a:off x="0" y="367219"/>
          <a:ext cx="7772400" cy="5710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b="1" kern="1200" dirty="0">
              <a:latin typeface="Times New Roman" pitchFamily="18" charset="0"/>
              <a:cs typeface="Times New Roman" pitchFamily="18" charset="0"/>
            </a:rPr>
            <a:t>Необходимо:</a:t>
          </a:r>
        </a:p>
      </dsp:txBody>
      <dsp:txXfrm>
        <a:off x="27877" y="395096"/>
        <a:ext cx="7716646" cy="515307"/>
      </dsp:txXfrm>
    </dsp:sp>
    <dsp:sp modelId="{B4AF5148-2952-4FD4-B0F1-BEDB2A98A249}">
      <dsp:nvSpPr>
        <dsp:cNvPr id="0" name=""/>
        <dsp:cNvSpPr/>
      </dsp:nvSpPr>
      <dsp:spPr>
        <a:xfrm>
          <a:off x="0" y="965842"/>
          <a:ext cx="7772400" cy="1962893"/>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ru-RU" sz="2000" kern="1200" dirty="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p>
      </dsp:txBody>
      <dsp:txXfrm>
        <a:off x="95821" y="1061663"/>
        <a:ext cx="7580758" cy="1771251"/>
      </dsp:txXfrm>
    </dsp:sp>
    <dsp:sp modelId="{D8E6FD38-9AE1-4DD3-9486-F4204EB68BEF}">
      <dsp:nvSpPr>
        <dsp:cNvPr id="0" name=""/>
        <dsp:cNvSpPr/>
      </dsp:nvSpPr>
      <dsp:spPr>
        <a:xfrm>
          <a:off x="0" y="2986336"/>
          <a:ext cx="7772400" cy="1962893"/>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ru-RU" sz="2000" kern="1200" dirty="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p>
      </dsp:txBody>
      <dsp:txXfrm>
        <a:off x="95821" y="3082157"/>
        <a:ext cx="7580758" cy="1771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FEB97-F0C5-40F7-BE5A-CA78690C0D90}">
      <dsp:nvSpPr>
        <dsp:cNvPr id="0" name=""/>
        <dsp:cNvSpPr/>
      </dsp:nvSpPr>
      <dsp:spPr>
        <a:xfrm>
          <a:off x="0" y="1665929"/>
          <a:ext cx="8858280" cy="222124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7A03B-6622-4DA7-9D21-935FCB73A57C}">
      <dsp:nvSpPr>
        <dsp:cNvPr id="0" name=""/>
        <dsp:cNvSpPr/>
      </dsp:nvSpPr>
      <dsp:spPr>
        <a:xfrm>
          <a:off x="3990" y="0"/>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Замещать должность гражданской службы в случае:</a:t>
          </a:r>
        </a:p>
      </dsp:txBody>
      <dsp:txXfrm>
        <a:off x="3990" y="0"/>
        <a:ext cx="1919149" cy="2221240"/>
      </dsp:txXfrm>
    </dsp:sp>
    <dsp:sp modelId="{245D2898-D646-4809-B3E2-628305C3707C}">
      <dsp:nvSpPr>
        <dsp:cNvPr id="0" name=""/>
        <dsp:cNvSpPr/>
      </dsp:nvSpPr>
      <dsp:spPr>
        <a:xfrm>
          <a:off x="685910" y="2498894"/>
          <a:ext cx="555310" cy="55531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58E90-275A-4000-B363-79BC77D06765}">
      <dsp:nvSpPr>
        <dsp:cNvPr id="0" name=""/>
        <dsp:cNvSpPr/>
      </dsp:nvSpPr>
      <dsp:spPr>
        <a:xfrm>
          <a:off x="2019097" y="3331859"/>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p>
      </dsp:txBody>
      <dsp:txXfrm>
        <a:off x="2019097" y="3331859"/>
        <a:ext cx="1919149" cy="2221240"/>
      </dsp:txXfrm>
    </dsp:sp>
    <dsp:sp modelId="{192C31BB-E3C7-4A4C-AC42-EDF9706FBD26}">
      <dsp:nvSpPr>
        <dsp:cNvPr id="0" name=""/>
        <dsp:cNvSpPr/>
      </dsp:nvSpPr>
      <dsp:spPr>
        <a:xfrm>
          <a:off x="2701017" y="2498894"/>
          <a:ext cx="555310" cy="555310"/>
        </a:xfrm>
        <a:prstGeom prst="ellipse">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5CEE4-95BD-462A-980F-05E370880CD4}">
      <dsp:nvSpPr>
        <dsp:cNvPr id="0" name=""/>
        <dsp:cNvSpPr/>
      </dsp:nvSpPr>
      <dsp:spPr>
        <a:xfrm>
          <a:off x="4034204" y="0"/>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б) избрания на выборную должность в органе местного самоуправления;</a:t>
          </a:r>
        </a:p>
      </dsp:txBody>
      <dsp:txXfrm>
        <a:off x="4034204" y="0"/>
        <a:ext cx="1919149" cy="2221240"/>
      </dsp:txXfrm>
    </dsp:sp>
    <dsp:sp modelId="{DC9E0BB0-A56C-4FDE-8FCE-A833A575E508}">
      <dsp:nvSpPr>
        <dsp:cNvPr id="0" name=""/>
        <dsp:cNvSpPr/>
      </dsp:nvSpPr>
      <dsp:spPr>
        <a:xfrm>
          <a:off x="4716124" y="2498894"/>
          <a:ext cx="555310" cy="555310"/>
        </a:xfrm>
        <a:prstGeom prst="ellipse">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5A864-0425-455C-804D-478C1F927D6F}">
      <dsp:nvSpPr>
        <dsp:cNvPr id="0" name=""/>
        <dsp:cNvSpPr/>
      </dsp:nvSpPr>
      <dsp:spPr>
        <a:xfrm>
          <a:off x="6049312" y="3331859"/>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p>
      </dsp:txBody>
      <dsp:txXfrm>
        <a:off x="6049312" y="3331859"/>
        <a:ext cx="1919149" cy="2221240"/>
      </dsp:txXfrm>
    </dsp:sp>
    <dsp:sp modelId="{BD08CB72-D3D5-47D0-9A22-011E5143D047}">
      <dsp:nvSpPr>
        <dsp:cNvPr id="0" name=""/>
        <dsp:cNvSpPr/>
      </dsp:nvSpPr>
      <dsp:spPr>
        <a:xfrm>
          <a:off x="6731231" y="2498894"/>
          <a:ext cx="555310" cy="555310"/>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C438-0409-4DFE-A10C-87C8A004107F}">
      <dsp:nvSpPr>
        <dsp:cNvPr id="0" name=""/>
        <dsp:cNvSpPr/>
      </dsp:nvSpPr>
      <dsp:spPr>
        <a:xfrm>
          <a:off x="0" y="422761"/>
          <a:ext cx="8858312" cy="1572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p>
      </dsp:txBody>
      <dsp:txXfrm>
        <a:off x="76762" y="499523"/>
        <a:ext cx="8704788" cy="1418956"/>
      </dsp:txXfrm>
    </dsp:sp>
    <dsp:sp modelId="{0D9503DF-747A-4E6D-9A1C-A7D2BF42C68A}">
      <dsp:nvSpPr>
        <dsp:cNvPr id="0" name=""/>
        <dsp:cNvSpPr/>
      </dsp:nvSpPr>
      <dsp:spPr>
        <a:xfrm>
          <a:off x="0" y="2035561"/>
          <a:ext cx="8858312" cy="157248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p>
      </dsp:txBody>
      <dsp:txXfrm>
        <a:off x="76762" y="2112323"/>
        <a:ext cx="8704788" cy="1418956"/>
      </dsp:txXfrm>
    </dsp:sp>
    <dsp:sp modelId="{6844D15D-58FC-4EDC-9361-6FB3B577AEFA}">
      <dsp:nvSpPr>
        <dsp:cNvPr id="0" name=""/>
        <dsp:cNvSpPr/>
      </dsp:nvSpPr>
      <dsp:spPr>
        <a:xfrm>
          <a:off x="0" y="3648361"/>
          <a:ext cx="8858312" cy="157248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rtl="0">
            <a:lnSpc>
              <a:spcPct val="90000"/>
            </a:lnSpc>
            <a:spcBef>
              <a:spcPct val="0"/>
            </a:spcBef>
            <a:spcAft>
              <a:spcPct val="35000"/>
            </a:spcAft>
            <a:buNone/>
          </a:pPr>
          <a:r>
            <a:rPr lang="ru-RU" sz="1400" kern="1200" dirty="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p>
      </dsp:txBody>
      <dsp:txXfrm>
        <a:off x="76762" y="3725123"/>
        <a:ext cx="8704788" cy="14189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32E-D283-4569-A57B-AE436C808EDB}">
      <dsp:nvSpPr>
        <dsp:cNvPr id="0" name=""/>
        <dsp:cNvSpPr/>
      </dsp:nvSpPr>
      <dsp:spPr>
        <a:xfrm>
          <a:off x="0" y="2556"/>
          <a:ext cx="8858312" cy="27361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ru-RU" sz="1400" kern="1200" dirty="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p>
      </dsp:txBody>
      <dsp:txXfrm>
        <a:off x="133568" y="136124"/>
        <a:ext cx="8591176" cy="2469011"/>
      </dsp:txXfrm>
    </dsp:sp>
    <dsp:sp modelId="{2D4BE349-7A7D-49E7-91B6-EFE0AB21AC48}">
      <dsp:nvSpPr>
        <dsp:cNvPr id="0" name=""/>
        <dsp:cNvSpPr/>
      </dsp:nvSpPr>
      <dsp:spPr>
        <a:xfrm>
          <a:off x="0" y="2744501"/>
          <a:ext cx="8858312" cy="1667716"/>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ru-RU" sz="1400" kern="1200" dirty="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p>
      </dsp:txBody>
      <dsp:txXfrm>
        <a:off x="81411" y="2825912"/>
        <a:ext cx="8695490" cy="1504894"/>
      </dsp:txXfrm>
    </dsp:sp>
    <dsp:sp modelId="{F3E23B9B-BE62-4503-A47E-849B1CE03DD7}">
      <dsp:nvSpPr>
        <dsp:cNvPr id="0" name=""/>
        <dsp:cNvSpPr/>
      </dsp:nvSpPr>
      <dsp:spPr>
        <a:xfrm>
          <a:off x="0" y="4418014"/>
          <a:ext cx="8858312" cy="1223030"/>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ru-RU" sz="1400" kern="1200" dirty="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p>
      </dsp:txBody>
      <dsp:txXfrm>
        <a:off x="59703" y="4477717"/>
        <a:ext cx="8738906" cy="110362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List7#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01.06.2022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715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fontScale="90000"/>
          </a:bodyPr>
          <a:lstStyle/>
          <a:p>
            <a:pPr algn="ctr"/>
            <a:r>
              <a:rPr lang="ru-RU" sz="2800" dirty="0">
                <a:solidFill>
                  <a:schemeClr val="accent1">
                    <a:lumMod val="50000"/>
                  </a:schemeClr>
                </a:solidFill>
                <a:latin typeface="Times New Roman" pitchFamily="18" charset="0"/>
                <a:cs typeface="Times New Roman" pitchFamily="18" charset="0"/>
              </a:rPr>
              <a:t>Запреты для семьи государственного (муниципального) служащего</a:t>
            </a:r>
          </a:p>
        </p:txBody>
      </p:sp>
      <p:graphicFrame>
        <p:nvGraphicFramePr>
          <p:cNvPr id="4" name="Содержимое 3"/>
          <p:cNvGraphicFramePr>
            <a:graphicFrameLocks noGrp="1"/>
          </p:cNvGraphicFramePr>
          <p:nvPr>
            <p:ph sz="quarter" idx="1"/>
          </p:nvPr>
        </p:nvGraphicFramePr>
        <p:xfrm>
          <a:off x="357158" y="1285860"/>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sz="quarter" idx="1"/>
          </p:nvPr>
        </p:nvGraphicFramePr>
        <p:xfrm>
          <a:off x="285720" y="285728"/>
          <a:ext cx="864399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a:bodyPr>
          <a:lstStyle/>
          <a:p>
            <a:pPr algn="ctr"/>
            <a:r>
              <a:rPr lang="ru-RU" sz="3200" dirty="0">
                <a:solidFill>
                  <a:schemeClr val="accent2">
                    <a:lumMod val="75000"/>
                  </a:schemeClr>
                </a:solidFill>
                <a:latin typeface="Times New Roman" pitchFamily="18" charset="0"/>
                <a:cs typeface="Times New Roman" pitchFamily="18" charset="0"/>
              </a:rPr>
              <a:t>Получение подарков</a:t>
            </a:r>
          </a:p>
        </p:txBody>
      </p:sp>
      <p:graphicFrame>
        <p:nvGraphicFramePr>
          <p:cNvPr id="4" name="Содержимое 3"/>
          <p:cNvGraphicFramePr>
            <a:graphicFrameLocks noGrp="1"/>
          </p:cNvGraphicFramePr>
          <p:nvPr>
            <p:ph sz="quarter" idx="1"/>
          </p:nvPr>
        </p:nvGraphicFramePr>
        <p:xfrm>
          <a:off x="285720" y="928670"/>
          <a:ext cx="857256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772400" cy="703282"/>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Уведомление о получении подарка</a:t>
            </a:r>
          </a:p>
        </p:txBody>
      </p:sp>
      <p:graphicFrame>
        <p:nvGraphicFramePr>
          <p:cNvPr id="4" name="Содержимое 3"/>
          <p:cNvGraphicFramePr>
            <a:graphicFrameLocks noGrp="1"/>
          </p:cNvGraphicFramePr>
          <p:nvPr>
            <p:ph sz="quarter" idx="1"/>
          </p:nvPr>
        </p:nvGraphicFramePr>
        <p:xfrm>
          <a:off x="214282" y="1142984"/>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7772400" cy="1143000"/>
          </a:xfrm>
        </p:spPr>
        <p:txBody>
          <a:bodyPr>
            <a:noAutofit/>
          </a:bodyPr>
          <a:lstStyle/>
          <a:p>
            <a:pPr algn="ctr"/>
            <a:r>
              <a:rPr lang="ru-RU" sz="2000" dirty="0">
                <a:solidFill>
                  <a:schemeClr val="accent2">
                    <a:lumMod val="75000"/>
                  </a:schemeClr>
                </a:solidFill>
                <a:latin typeface="Times New Roman" pitchFamily="18" charset="0"/>
                <a:cs typeface="Times New Roman" pitchFamily="18" charset="0"/>
              </a:rPr>
              <a:t>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a:t>
            </a:r>
          </a:p>
        </p:txBody>
      </p:sp>
      <p:graphicFrame>
        <p:nvGraphicFramePr>
          <p:cNvPr id="4" name="Содержимое 3"/>
          <p:cNvGraphicFramePr>
            <a:graphicFrameLocks noGrp="1"/>
          </p:cNvGraphicFramePr>
          <p:nvPr>
            <p:ph sz="quarter" idx="1"/>
          </p:nvPr>
        </p:nvGraphicFramePr>
        <p:xfrm>
          <a:off x="285720" y="1643050"/>
          <a:ext cx="864399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p>
        </p:txBody>
      </p:sp>
      <p:sp>
        <p:nvSpPr>
          <p:cNvPr id="2" name="Заголовок 1"/>
          <p:cNvSpPr>
            <a:spLocks noGrp="1"/>
          </p:cNvSpPr>
          <p:nvPr>
            <p:ph type="ctrTitle"/>
          </p:nvPr>
        </p:nvSpPr>
        <p:spPr>
          <a:xfrm>
            <a:off x="214282" y="1357298"/>
            <a:ext cx="8929718" cy="1828800"/>
          </a:xfrm>
        </p:spPr>
        <p:txBody>
          <a:bodyPr>
            <a:noAutofit/>
          </a:bodyPr>
          <a:lstStyle/>
          <a:p>
            <a:pPr algn="ctr"/>
            <a:r>
              <a:rPr lang="ru-RU" sz="2800" b="1" dirty="0">
                <a:solidFill>
                  <a:srgbClr val="002060"/>
                </a:solidFill>
                <a:latin typeface="Times New Roman" pitchFamily="18" charset="0"/>
                <a:cs typeface="Times New Roman" pitchFamily="18" charset="0"/>
              </a:rPr>
              <a:t>Общие требования к антикоррупционному поведению государственного (муниципального) служащего</a:t>
            </a: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500438"/>
            <a:ext cx="2214578" cy="1852606"/>
          </a:xfrm>
          <a:prstGeom prst="rect">
            <a:avLst/>
          </a:prstGeom>
          <a:noFill/>
        </p:spPr>
      </p:pic>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357314"/>
          </a:xfrm>
        </p:spPr>
        <p:txBody>
          <a:bodyPr>
            <a:noAutofit/>
          </a:bodyPr>
          <a:lstStyle/>
          <a:p>
            <a:pPr algn="ctr"/>
            <a:r>
              <a:rPr lang="ru-RU" sz="2400" dirty="0">
                <a:solidFill>
                  <a:schemeClr val="accent2">
                    <a:lumMod val="75000"/>
                  </a:schemeClr>
                </a:solidFill>
                <a:latin typeface="Times New Roman" pitchFamily="18" charset="0"/>
                <a:cs typeface="Times New Roman" pitchFamily="18" charset="0"/>
              </a:rPr>
              <a:t>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a:t>
            </a:r>
          </a:p>
        </p:txBody>
      </p:sp>
      <p:graphicFrame>
        <p:nvGraphicFramePr>
          <p:cNvPr id="4" name="Содержимое 3"/>
          <p:cNvGraphicFramePr>
            <a:graphicFrameLocks noGrp="1"/>
          </p:cNvGraphicFramePr>
          <p:nvPr>
            <p:ph sz="quarter" idx="1"/>
          </p:nvPr>
        </p:nvGraphicFramePr>
        <p:xfrm>
          <a:off x="928662" y="1643050"/>
          <a:ext cx="7772400" cy="471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a:solidFill>
                  <a:schemeClr val="accent2">
                    <a:lumMod val="75000"/>
                  </a:schemeClr>
                </a:solidFill>
                <a:latin typeface="Times New Roman" pitchFamily="18" charset="0"/>
                <a:cs typeface="Times New Roman" pitchFamily="18" charset="0"/>
              </a:rPr>
              <a:t>Проявление нейтральности, исключающей возможность влияния на свою профессиональную служебную деятельность </a:t>
            </a:r>
          </a:p>
        </p:txBody>
      </p:sp>
      <p:graphicFrame>
        <p:nvGraphicFramePr>
          <p:cNvPr id="4" name="Содержимое 3"/>
          <p:cNvGraphicFramePr>
            <a:graphicFrameLocks noGrp="1"/>
          </p:cNvGraphicFramePr>
          <p:nvPr>
            <p:ph sz="quarter" idx="1"/>
          </p:nvPr>
        </p:nvGraphicFramePr>
        <p:xfrm>
          <a:off x="214282" y="1447800"/>
          <a:ext cx="8715436" cy="491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917596"/>
          </a:xfrm>
        </p:spPr>
        <p:txBody>
          <a:bodyPr>
            <a:noAutofit/>
          </a:bodyPr>
          <a:lstStyle/>
          <a:p>
            <a:pPr algn="ctr"/>
            <a:r>
              <a:rPr lang="ru-RU" sz="2400" dirty="0">
                <a:solidFill>
                  <a:schemeClr val="accent2">
                    <a:lumMod val="75000"/>
                  </a:schemeClr>
                </a:solidFill>
                <a:latin typeface="Times New Roman" pitchFamily="18" charset="0"/>
                <a:cs typeface="Times New Roman" pitchFamily="18" charset="0"/>
              </a:rPr>
              <a:t>Поддержание уровня квалификации, необходимого для надлежащего исполнения должностных обязанностей</a:t>
            </a:r>
          </a:p>
        </p:txBody>
      </p:sp>
      <p:graphicFrame>
        <p:nvGraphicFramePr>
          <p:cNvPr id="4" name="Содержимое 3"/>
          <p:cNvGraphicFramePr>
            <a:graphicFrameLocks noGrp="1"/>
          </p:cNvGraphicFramePr>
          <p:nvPr>
            <p:ph sz="quarter" idx="1"/>
          </p:nvPr>
        </p:nvGraphicFramePr>
        <p:xfrm>
          <a:off x="357158" y="1447800"/>
          <a:ext cx="8501122" cy="498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772400" cy="631844"/>
          </a:xfrm>
        </p:spPr>
        <p:txBody>
          <a:bodyPr>
            <a:normAutofit/>
          </a:bodyPr>
          <a:lstStyle/>
          <a:p>
            <a:pPr algn="ctr"/>
            <a:r>
              <a:rPr lang="ru-RU" sz="2800" dirty="0">
                <a:solidFill>
                  <a:schemeClr val="accent2">
                    <a:lumMod val="75000"/>
                  </a:schemeClr>
                </a:solidFill>
                <a:latin typeface="Times New Roman" pitchFamily="18" charset="0"/>
                <a:cs typeface="Times New Roman" pitchFamily="18" charset="0"/>
              </a:rPr>
              <a:t>Уведомление о возможном конфликте интересов</a:t>
            </a:r>
          </a:p>
        </p:txBody>
      </p:sp>
      <p:graphicFrame>
        <p:nvGraphicFramePr>
          <p:cNvPr id="4" name="Содержимое 3"/>
          <p:cNvGraphicFramePr>
            <a:graphicFrameLocks noGrp="1"/>
          </p:cNvGraphicFramePr>
          <p:nvPr>
            <p:ph sz="quarter" idx="1"/>
          </p:nvPr>
        </p:nvGraphicFramePr>
        <p:xfrm>
          <a:off x="571472" y="1000108"/>
          <a:ext cx="828680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357166"/>
          <a:ext cx="89297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Конфликт интересов</a:t>
            </a: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Личная заинтересованность</a:t>
            </a:r>
          </a:p>
        </p:txBody>
      </p:sp>
      <p:graphicFrame>
        <p:nvGraphicFramePr>
          <p:cNvPr id="4" name="Содержимое 3"/>
          <p:cNvGraphicFramePr>
            <a:graphicFrameLocks noGrp="1"/>
          </p:cNvGraphicFramePr>
          <p:nvPr>
            <p:ph sz="quarter" idx="1"/>
          </p:nvPr>
        </p:nvGraphicFramePr>
        <p:xfrm>
          <a:off x="500034" y="1000108"/>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500066"/>
          </a:xfrm>
        </p:spPr>
        <p:txBody>
          <a:bodyPr>
            <a:normAutofit fontScale="90000"/>
          </a:bodyPr>
          <a:lstStyle/>
          <a:p>
            <a:pPr algn="ctr"/>
            <a:r>
              <a:rPr lang="ru-RU" sz="2800" dirty="0">
                <a:solidFill>
                  <a:schemeClr val="accent2">
                    <a:lumMod val="75000"/>
                  </a:schemeClr>
                </a:solidFill>
                <a:latin typeface="Times New Roman" pitchFamily="18" charset="0"/>
                <a:cs typeface="Times New Roman" pitchFamily="18" charset="0"/>
              </a:rPr>
              <a:t>Деятельность после окончания службы</a:t>
            </a:r>
          </a:p>
        </p:txBody>
      </p:sp>
      <p:graphicFrame>
        <p:nvGraphicFramePr>
          <p:cNvPr id="4" name="Содержимое 3"/>
          <p:cNvGraphicFramePr>
            <a:graphicFrameLocks noGrp="1"/>
          </p:cNvGraphicFramePr>
          <p:nvPr>
            <p:ph sz="quarter" idx="1"/>
          </p:nvPr>
        </p:nvGraphicFramePr>
        <p:xfrm>
          <a:off x="285720" y="785794"/>
          <a:ext cx="871543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Конфиденциальность </a:t>
            </a:r>
          </a:p>
        </p:txBody>
      </p:sp>
      <p:graphicFrame>
        <p:nvGraphicFramePr>
          <p:cNvPr id="5" name="Содержимое 4"/>
          <p:cNvGraphicFramePr>
            <a:graphicFrameLocks noGrp="1"/>
          </p:cNvGraphicFramePr>
          <p:nvPr>
            <p:ph sz="quarter" idx="1"/>
          </p:nvPr>
        </p:nvGraphicFramePr>
        <p:xfrm>
          <a:off x="285720" y="500042"/>
          <a:ext cx="8715436"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Служебная информация</a:t>
            </a:r>
          </a:p>
        </p:txBody>
      </p:sp>
      <p:graphicFrame>
        <p:nvGraphicFramePr>
          <p:cNvPr id="4" name="Содержимое 3"/>
          <p:cNvGraphicFramePr>
            <a:graphicFrameLocks noGrp="1"/>
          </p:cNvGraphicFramePr>
          <p:nvPr>
            <p:ph sz="quarter" idx="1"/>
          </p:nvPr>
        </p:nvGraphicFramePr>
        <p:xfrm>
          <a:off x="428596" y="928670"/>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166"/>
            <a:ext cx="7772400" cy="86834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Стандарт антикоррупционного поведения</a:t>
            </a:r>
          </a:p>
        </p:txBody>
      </p:sp>
      <p:graphicFrame>
        <p:nvGraphicFramePr>
          <p:cNvPr id="4" name="Содержимое 3"/>
          <p:cNvGraphicFramePr>
            <a:graphicFrameLocks noGrp="1"/>
          </p:cNvGraphicFramePr>
          <p:nvPr>
            <p:ph sz="quarter" idx="1"/>
          </p:nvPr>
        </p:nvGraphicFramePr>
        <p:xfrm>
          <a:off x="428596" y="1142984"/>
          <a:ext cx="850112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54032"/>
          </a:xfrm>
        </p:spPr>
        <p:txBody>
          <a:bodyPr>
            <a:normAutofit fontScale="90000"/>
          </a:bodyPr>
          <a:lstStyle/>
          <a:p>
            <a:pPr algn="ctr"/>
            <a:r>
              <a:rPr lang="ru-RU" sz="2800" dirty="0">
                <a:solidFill>
                  <a:schemeClr val="accent2">
                    <a:lumMod val="75000"/>
                  </a:schemeClr>
                </a:solidFill>
                <a:latin typeface="Times New Roman" pitchFamily="18" charset="0"/>
                <a:cs typeface="Times New Roman" pitchFamily="18" charset="0"/>
              </a:rPr>
              <a:t>Запрет использования преимущества должностного положения</a:t>
            </a:r>
          </a:p>
        </p:txBody>
      </p:sp>
      <p:graphicFrame>
        <p:nvGraphicFramePr>
          <p:cNvPr id="4" name="Содержимое 3"/>
          <p:cNvGraphicFramePr>
            <a:graphicFrameLocks noGrp="1"/>
          </p:cNvGraphicFramePr>
          <p:nvPr>
            <p:ph sz="quarter" idx="1"/>
          </p:nvPr>
        </p:nvGraphicFramePr>
        <p:xfrm>
          <a:off x="357158" y="928670"/>
          <a:ext cx="857256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pPr algn="ctr"/>
            <a:r>
              <a:rPr lang="ru-RU" sz="2800" dirty="0">
                <a:solidFill>
                  <a:schemeClr val="accent2">
                    <a:lumMod val="75000"/>
                  </a:schemeClr>
                </a:solidFill>
                <a:latin typeface="Times New Roman" pitchFamily="18" charset="0"/>
                <a:cs typeface="Times New Roman" pitchFamily="18" charset="0"/>
              </a:rPr>
              <a:t>Взаимоотношения служащего с политическими, религиозными, общественными объединениями</a:t>
            </a:r>
          </a:p>
        </p:txBody>
      </p:sp>
      <p:graphicFrame>
        <p:nvGraphicFramePr>
          <p:cNvPr id="4" name="Содержимое 3"/>
          <p:cNvGraphicFramePr>
            <a:graphicFrameLocks noGrp="1"/>
          </p:cNvGraphicFramePr>
          <p:nvPr>
            <p:ph sz="quarter" idx="1"/>
          </p:nvPr>
        </p:nvGraphicFramePr>
        <p:xfrm>
          <a:off x="357158" y="1000108"/>
          <a:ext cx="878684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solidFill>
                  <a:schemeClr val="accent2">
                    <a:lumMod val="75000"/>
                  </a:schemeClr>
                </a:solidFill>
                <a:latin typeface="Times New Roman" pitchFamily="18" charset="0"/>
                <a:cs typeface="Times New Roman" pitchFamily="18" charset="0"/>
              </a:rPr>
              <a:t>Запрет участия в органах  иностранных некоммерческих организаций</a:t>
            </a:r>
          </a:p>
        </p:txBody>
      </p:sp>
      <p:graphicFrame>
        <p:nvGraphicFramePr>
          <p:cNvPr id="4" name="Содержимое 3"/>
          <p:cNvGraphicFramePr>
            <a:graphicFrameLocks noGrp="1"/>
          </p:cNvGraphicFramePr>
          <p:nvPr>
            <p:ph sz="quarter" idx="1"/>
          </p:nvPr>
        </p:nvGraphicFramePr>
        <p:xfrm>
          <a:off x="914400" y="1447800"/>
          <a:ext cx="7772400" cy="51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a:bodyPr>
          <a:lstStyle/>
          <a:p>
            <a:pPr algn="ctr"/>
            <a:r>
              <a:rPr lang="ru-RU" sz="3600" dirty="0">
                <a:solidFill>
                  <a:schemeClr val="accent2">
                    <a:lumMod val="75000"/>
                  </a:schemeClr>
                </a:solidFill>
                <a:latin typeface="Times New Roman" pitchFamily="18" charset="0"/>
                <a:cs typeface="Times New Roman" pitchFamily="18" charset="0"/>
              </a:rPr>
              <a:t>Нейтральность</a:t>
            </a:r>
          </a:p>
        </p:txBody>
      </p:sp>
      <p:graphicFrame>
        <p:nvGraphicFramePr>
          <p:cNvPr id="4" name="Содержимое 3"/>
          <p:cNvGraphicFramePr>
            <a:graphicFrameLocks noGrp="1"/>
          </p:cNvGraphicFramePr>
          <p:nvPr>
            <p:ph sz="quarter" idx="1"/>
          </p:nvPr>
        </p:nvGraphicFramePr>
        <p:xfrm>
          <a:off x="285720" y="857232"/>
          <a:ext cx="871543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500066"/>
          </a:xfrm>
        </p:spPr>
        <p:txBody>
          <a:bodyPr>
            <a:normAutofit fontScale="90000"/>
          </a:bodyPr>
          <a:lstStyle/>
          <a:p>
            <a:pPr algn="ctr"/>
            <a:r>
              <a:rPr lang="ru-RU" sz="3200" dirty="0">
                <a:solidFill>
                  <a:schemeClr val="accent2">
                    <a:lumMod val="75000"/>
                  </a:schemeClr>
                </a:solidFill>
                <a:latin typeface="Times New Roman" pitchFamily="18" charset="0"/>
                <a:cs typeface="Times New Roman" pitchFamily="18" charset="0"/>
              </a:rPr>
              <a:t>Неправомерное поручение</a:t>
            </a:r>
          </a:p>
        </p:txBody>
      </p:sp>
      <p:graphicFrame>
        <p:nvGraphicFramePr>
          <p:cNvPr id="4" name="Содержимое 3"/>
          <p:cNvGraphicFramePr>
            <a:graphicFrameLocks noGrp="1"/>
          </p:cNvGraphicFramePr>
          <p:nvPr>
            <p:ph sz="quarter" idx="1"/>
          </p:nvPr>
        </p:nvGraphicFramePr>
        <p:xfrm>
          <a:off x="285720" y="1000108"/>
          <a:ext cx="864399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14290"/>
            <a:ext cx="7772400" cy="500066"/>
          </a:xfrm>
        </p:spPr>
        <p:txBody>
          <a:bodyPr>
            <a:noAutofit/>
          </a:bodyPr>
          <a:lstStyle/>
          <a:p>
            <a:pPr algn="ctr"/>
            <a:r>
              <a:rPr lang="ru-RU" sz="2400" dirty="0">
                <a:solidFill>
                  <a:schemeClr val="accent2">
                    <a:lumMod val="75000"/>
                  </a:schemeClr>
                </a:solidFill>
                <a:latin typeface="Times New Roman" pitchFamily="18" charset="0"/>
                <a:cs typeface="Times New Roman" pitchFamily="18" charset="0"/>
              </a:rPr>
              <a:t>Этикет государственного (муниципального) служащего</a:t>
            </a:r>
          </a:p>
        </p:txBody>
      </p:sp>
      <p:graphicFrame>
        <p:nvGraphicFramePr>
          <p:cNvPr id="4" name="Содержимое 3"/>
          <p:cNvGraphicFramePr>
            <a:graphicFrameLocks noGrp="1"/>
          </p:cNvGraphicFramePr>
          <p:nvPr>
            <p:ph sz="quarter" idx="1"/>
          </p:nvPr>
        </p:nvGraphicFramePr>
        <p:xfrm>
          <a:off x="142844" y="857232"/>
          <a:ext cx="885831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8183880" cy="462900"/>
          </a:xfrm>
        </p:spPr>
        <p:txBody>
          <a:bodyPr>
            <a:normAutofit fontScale="90000"/>
          </a:bodyPr>
          <a:lstStyle/>
          <a:p>
            <a:pPr algn="ctr"/>
            <a:r>
              <a:rPr lang="ru-RU" sz="2400" dirty="0">
                <a:solidFill>
                  <a:schemeClr val="accent2">
                    <a:lumMod val="75000"/>
                  </a:schemeClr>
                </a:solidFill>
                <a:latin typeface="Times New Roman" pitchFamily="18" charset="0"/>
                <a:cs typeface="Times New Roman" pitchFamily="18" charset="0"/>
              </a:rPr>
              <a:t>Обязанности государственного (муниципального) служащего</a:t>
            </a:r>
          </a:p>
        </p:txBody>
      </p:sp>
      <p:graphicFrame>
        <p:nvGraphicFramePr>
          <p:cNvPr id="4" name="Содержимое 3"/>
          <p:cNvGraphicFramePr>
            <a:graphicFrameLocks noGrp="1"/>
          </p:cNvGraphicFramePr>
          <p:nvPr>
            <p:ph sz="quarter" idx="1"/>
          </p:nvPr>
        </p:nvGraphicFramePr>
        <p:xfrm>
          <a:off x="500034" y="714356"/>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143000"/>
          </a:xfrm>
        </p:spPr>
        <p:txBody>
          <a:bodyPr>
            <a:noAutofit/>
          </a:bodyPr>
          <a:lstStyle/>
          <a:p>
            <a:pPr algn="ctr"/>
            <a:r>
              <a:rPr lang="ru-RU" sz="2800" dirty="0">
                <a:solidFill>
                  <a:schemeClr val="accent2">
                    <a:lumMod val="75000"/>
                  </a:schemeClr>
                </a:solidFill>
                <a:latin typeface="Times New Roman" pitchFamily="18" charset="0"/>
                <a:cs typeface="Times New Roman" pitchFamily="18" charset="0"/>
              </a:rPr>
              <a:t>Представление достоверных сведений о своих доходах, имуществе и обязательствах имущественного характера </a:t>
            </a:r>
          </a:p>
        </p:txBody>
      </p:sp>
      <p:graphicFrame>
        <p:nvGraphicFramePr>
          <p:cNvPr id="4" name="Содержимое 3"/>
          <p:cNvGraphicFramePr>
            <a:graphicFrameLocks noGrp="1"/>
          </p:cNvGraphicFramePr>
          <p:nvPr>
            <p:ph sz="quarter" idx="1"/>
          </p:nvPr>
        </p:nvGraphicFramePr>
        <p:xfrm>
          <a:off x="928662" y="1714488"/>
          <a:ext cx="77724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quarter" idx="1"/>
          </p:nvPr>
        </p:nvGraphicFramePr>
        <p:xfrm>
          <a:off x="214282" y="1285860"/>
          <a:ext cx="87154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928662" y="285728"/>
            <a:ext cx="7772400" cy="857248"/>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rPr>
              <a:t>Представление достоверных сведений о доходах, имуществе и обязательствах имущественного характера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846158"/>
          </a:xfrm>
        </p:spPr>
        <p:txBody>
          <a:bodyPr>
            <a:noAutofit/>
          </a:bodyPr>
          <a:lstStyle/>
          <a:p>
            <a:pPr algn="ctr"/>
            <a:r>
              <a:rPr lang="ru-RU" sz="2400" dirty="0">
                <a:solidFill>
                  <a:schemeClr val="accent2">
                    <a:lumMod val="75000"/>
                  </a:schemeClr>
                </a:solidFill>
                <a:latin typeface="Times New Roman" pitchFamily="18" charset="0"/>
                <a:cs typeface="Times New Roman" pitchFamily="18" charset="0"/>
              </a:rPr>
              <a:t>Предварительное уведомление представителя нанимателя о намерении выполнять иную оплачиваемую работу</a:t>
            </a:r>
          </a:p>
        </p:txBody>
      </p:sp>
      <p:graphicFrame>
        <p:nvGraphicFramePr>
          <p:cNvPr id="6" name="Содержимое 5"/>
          <p:cNvGraphicFramePr>
            <a:graphicFrameLocks noGrp="1"/>
          </p:cNvGraphicFramePr>
          <p:nvPr>
            <p:ph sz="quarter" idx="1"/>
          </p:nvPr>
        </p:nvGraphicFramePr>
        <p:xfrm>
          <a:off x="214282" y="1142984"/>
          <a:ext cx="878687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772400" cy="917596"/>
          </a:xfrm>
        </p:spPr>
        <p:txBody>
          <a:bodyPr>
            <a:normAutofit fontScale="90000"/>
          </a:bodyPr>
          <a:lstStyle/>
          <a:p>
            <a:pPr algn="ctr"/>
            <a:r>
              <a:rPr lang="ru-RU" sz="2800" dirty="0">
                <a:solidFill>
                  <a:schemeClr val="accent2">
                    <a:lumMod val="75000"/>
                  </a:schemeClr>
                </a:solidFill>
                <a:latin typeface="Times New Roman" pitchFamily="18" charset="0"/>
                <a:cs typeface="Times New Roman" pitchFamily="18" charset="0"/>
              </a:rPr>
              <a:t>Получение разрешения комиссии по соблюдению требований к служебному поведению и урегулированию конфликта интересов</a:t>
            </a:r>
          </a:p>
        </p:txBody>
      </p:sp>
      <p:graphicFrame>
        <p:nvGraphicFramePr>
          <p:cNvPr id="4" name="Содержимое 3"/>
          <p:cNvGraphicFramePr>
            <a:graphicFrameLocks noGrp="1"/>
          </p:cNvGraphicFramePr>
          <p:nvPr>
            <p:ph sz="quarter" idx="1"/>
          </p:nvPr>
        </p:nvGraphicFramePr>
        <p:xfrm>
          <a:off x="914400" y="1214422"/>
          <a:ext cx="77724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fontScale="90000"/>
          </a:bodyPr>
          <a:lstStyle/>
          <a:p>
            <a:pPr algn="ctr"/>
            <a:r>
              <a:rPr lang="ru-RU" sz="2800" dirty="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p>
        </p:txBody>
      </p:sp>
      <p:graphicFrame>
        <p:nvGraphicFramePr>
          <p:cNvPr id="4" name="Содержимое 3"/>
          <p:cNvGraphicFramePr>
            <a:graphicFrameLocks noGrp="1"/>
          </p:cNvGraphicFramePr>
          <p:nvPr>
            <p:ph sz="quarter" idx="1"/>
          </p:nvPr>
        </p:nvGraphicFramePr>
        <p:xfrm>
          <a:off x="285720" y="1000108"/>
          <a:ext cx="8858280" cy="55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764</TotalTime>
  <Words>3750</Words>
  <Application>Microsoft Office PowerPoint</Application>
  <PresentationFormat>Экран (4:3)</PresentationFormat>
  <Paragraphs>115</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Calibri</vt:lpstr>
      <vt:lpstr>Cambria</vt:lpstr>
      <vt:lpstr>Franklin Gothic Book</vt:lpstr>
      <vt:lpstr>Perpetua</vt:lpstr>
      <vt:lpstr>Times New Roman</vt:lpstr>
      <vt:lpstr>Wingdings 2</vt:lpstr>
      <vt:lpstr>Справедливость</vt:lpstr>
      <vt:lpstr>Презентация PowerPoint</vt:lpstr>
      <vt:lpstr>Общие требования к антикоррупционному поведению государственного (муниципального) служащего</vt:lpstr>
      <vt:lpstr>Стандарт антикоррупционного поведения</vt:lpstr>
      <vt:lpstr>Обязанности государственного (муниципального) служащего</vt:lpstr>
      <vt:lpstr>Представление достоверных сведений о своих доходах, имуществе и обязательствах имущественного характера </vt:lpstr>
      <vt:lpstr>Презентация PowerPoint</vt:lpstr>
      <vt:lpstr>Предварительное уведомление представителя нанимателя о намерении выполнять иную оплачиваемую работу</vt:lpstr>
      <vt:lpstr>Получение разрешения комиссии по соблюдению требований к служебному поведению и урегулированию конфликта интересов</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для семьи государственного (муниципального) служащего</vt:lpstr>
      <vt:lpstr>Презентация PowerPoint</vt:lpstr>
      <vt:lpstr>Получение подарков</vt:lpstr>
      <vt:lpstr>Уведомление о получении подарка</vt:lpstr>
      <vt:lpstr>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vt:lpstr>
      <vt:lpstr>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vt:lpstr>
      <vt:lpstr>Проявление нейтральности, исключающей возможность влияния на свою профессиональную служебную деятельность </vt:lpstr>
      <vt:lpstr>Поддержание уровня квалификации, необходимого для надлежащего исполнения должностных обязанностей</vt:lpstr>
      <vt:lpstr>Уведомление о возможном конфликте интересов</vt:lpstr>
      <vt:lpstr>Презентация PowerPoint</vt:lpstr>
      <vt:lpstr>Конфликт интересов</vt:lpstr>
      <vt:lpstr>Личная заинтересованность</vt:lpstr>
      <vt:lpstr>Деятельность после окончания службы</vt:lpstr>
      <vt:lpstr>Конфиденциальность </vt:lpstr>
      <vt:lpstr>Служебная информация</vt:lpstr>
      <vt:lpstr>Запрет использования преимущества должностного положения</vt:lpstr>
      <vt:lpstr>Взаимоотношения служащего с политическими, религиозными, общественными объединениями</vt:lpstr>
      <vt:lpstr>Запрет участия в органах  иностранных некоммерческих организаций</vt:lpstr>
      <vt:lpstr>Нейтральность</vt:lpstr>
      <vt:lpstr>Неправомерное поручение</vt:lpstr>
      <vt:lpstr>Этикет государственного (муниципального) служащего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ARGO-18-050</cp:lastModifiedBy>
  <cp:revision>85</cp:revision>
  <dcterms:created xsi:type="dcterms:W3CDTF">2015-11-13T11:30:04Z</dcterms:created>
  <dcterms:modified xsi:type="dcterms:W3CDTF">2022-06-01T12:47:39Z</dcterms:modified>
</cp:coreProperties>
</file>